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93" r:id="rId2"/>
    <p:sldId id="294" r:id="rId3"/>
    <p:sldId id="295" r:id="rId4"/>
    <p:sldId id="257" r:id="rId5"/>
    <p:sldId id="258" r:id="rId6"/>
    <p:sldId id="260" r:id="rId7"/>
    <p:sldId id="296" r:id="rId8"/>
    <p:sldId id="262" r:id="rId9"/>
    <p:sldId id="259" r:id="rId10"/>
    <p:sldId id="261" r:id="rId11"/>
    <p:sldId id="263" r:id="rId12"/>
    <p:sldId id="267" r:id="rId13"/>
    <p:sldId id="268" r:id="rId14"/>
    <p:sldId id="270" r:id="rId15"/>
    <p:sldId id="265" r:id="rId16"/>
    <p:sldId id="280" r:id="rId17"/>
    <p:sldId id="272" r:id="rId18"/>
    <p:sldId id="273" r:id="rId19"/>
    <p:sldId id="274" r:id="rId20"/>
    <p:sldId id="275" r:id="rId21"/>
    <p:sldId id="278" r:id="rId22"/>
    <p:sldId id="290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56" autoAdjust="0"/>
  </p:normalViewPr>
  <p:slideViewPr>
    <p:cSldViewPr>
      <p:cViewPr varScale="1">
        <p:scale>
          <a:sx n="100" d="100"/>
          <a:sy n="100" d="100"/>
        </p:scale>
        <p:origin x="-19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7CBDED-F194-4D0B-9C23-672E1FD3E47E}" type="datetimeFigureOut">
              <a:rPr lang="en-US" smtClean="0"/>
              <a:t>7/7/2020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4911193-171E-400A-801F-9B53958AB4E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mli.co.il/hebnames/name_details.seam?nameID=215" TargetMode="External"/><Relationship Id="rId2" Type="http://schemas.openxmlformats.org/officeDocument/2006/relationships/hyperlink" Target="http://www.shemli.co.il/hebnames/name_details.seam?nameID=91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e.wikipedia.org/wiki/%D7%A2%D7%A9%D7%9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Визуализированные имена</a:t>
            </a:r>
            <a:endParaRPr lang="en-US" dirty="0"/>
          </a:p>
        </p:txBody>
      </p:sp>
      <p:pic>
        <p:nvPicPr>
          <p:cNvPr id="4098" name="Picture 2" descr="G:\Photographies\Boris\Onomasticon\P110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171" y="1600200"/>
            <a:ext cx="6281658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08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9" name="Picture 49" descr="G:\Boris\Work yuli 2020\Eshkolot\Illustarations\Fig. 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3661054" cy="48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70" name="Picture 50" descr="G:\Photographies\Boris\Onomasticon\P10603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134" y="970187"/>
            <a:ext cx="3680314" cy="49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Photographies\Boris\Onomasticon\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37112"/>
            <a:ext cx="1456556" cy="22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774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2" name="Picture 24" descr="G:\Boris\Work yuli 2020\Eshkolot\Illustarations\Fig. 08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300633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3" name="Picture 25" descr="G:\Boris\Work yuli 2020\Eshkolot\Illustarations\Fig. 09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260648"/>
            <a:ext cx="415588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Photographies\Boris\Onomasticon\Venecia\P1100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3136"/>
            <a:ext cx="2407243" cy="18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5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5" name="Picture 31" descr="G:\Boris\Work yuli 2020\Eshkolot\Illustarations\P1060454 - Cop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3312368" cy="51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6" name="Picture 32" descr="G:\Boris\Work yuli 2020\Eshkolot\Illustarations\P1060431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72058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0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Boris\Work yuli 2020\Eshkolot\Illustarations\Fig. 08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2681559" cy="539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Boris\Work yuli 2020\Eshkolot\Illustarations\Fig. 10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2257604" cy="533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Photographies\Boris\Onomasticon\P10507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01" y="2038191"/>
            <a:ext cx="2508926" cy="33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Photographies\Boris\Onomasticon\P10507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Photographies\Boris\Onomasticon\P1050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9"/>
            <a:ext cx="3805070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322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Photographies\Boris\Onomasticon\onomastic new\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47530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Boris\Work yuli 2020\Eshkolot\Illustarations\P11002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38" y="908720"/>
            <a:ext cx="316874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218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G:\Boris\Work yuli 2020\Eshkolot\Illustarations\P10901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8289" y="2332037"/>
            <a:ext cx="39405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G:\Photographies\Boris\Onomasticon\P10700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6944"/>
            <a:ext cx="2562932" cy="34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:\Photographies\Boris\Frankfurt 2008\P107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44" y="25465"/>
            <a:ext cx="2184890" cy="2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:\Photographies\Boris\Frankfurt 2008\P1070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05450"/>
            <a:ext cx="2280568" cy="304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193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Boris\Work yuli 2020\Eshkolot\Illustarations\Fig. 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625050" cy="48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Boris\Work yuli 2020\Eshkolot\Illustarations\Fig. 12.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56439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55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Boris\Work yuli 2020\Eshkolot\Illustarations\Fig. 13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751064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Boris\Work yuli 2020\Eshkolot\Illustarations\Fig. 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3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Boris\Work yuli 2020\Eshkolot\Illustarations\Fig. 15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2262"/>
            <a:ext cx="3754512" cy="500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Boris\Work yuli 2020\Eshkolot\Illustarations\P1060450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0639"/>
            <a:ext cx="3798057" cy="48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Boris\Work yuli 2020\Eshkolot\Illustarations\P1060472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365104"/>
            <a:ext cx="2232248" cy="23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768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387589"/>
              </p:ext>
            </p:extLst>
          </p:nvPr>
        </p:nvGraphicFramePr>
        <p:xfrm>
          <a:off x="1043608" y="1052736"/>
          <a:ext cx="6984776" cy="5294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330"/>
                <a:gridCol w="5918446"/>
              </a:tblGrid>
              <a:tr h="761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Adam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אדם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אדם</a:t>
                      </a:r>
                      <a:r>
                        <a:rPr lang="he-IL" sz="1400" dirty="0">
                          <a:effectLst/>
                        </a:rPr>
                        <a:t> – אפר מן האדמה (בראשית ב ח)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 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</a:tr>
              <a:tr h="10318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en-US" sz="1400" dirty="0" err="1">
                          <a:effectLst/>
                        </a:rPr>
                        <a:t>ava</a:t>
                      </a:r>
                      <a:endParaRPr lang="en-US" sz="11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חוה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נקראה בשם זה מאחר שהייתה "אם כל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he-IL" sz="1400" u="none" strike="noStrike" dirty="0">
                          <a:effectLst/>
                          <a:hlinkClick r:id="rId2"/>
                        </a:rPr>
                        <a:t>חי</a:t>
                      </a:r>
                      <a:r>
                        <a:rPr lang="en-US" sz="1400" dirty="0">
                          <a:effectLst/>
                        </a:rPr>
                        <a:t>" – </a:t>
                      </a:r>
                      <a:r>
                        <a:rPr lang="he-IL" sz="1400" dirty="0">
                          <a:effectLst/>
                        </a:rPr>
                        <a:t>אימם </a:t>
                      </a:r>
                      <a:r>
                        <a:rPr lang="en-US" sz="1400" dirty="0">
                          <a:effectLst/>
                        </a:rPr>
                        <a:t> "</a:t>
                      </a:r>
                      <a:r>
                        <a:rPr lang="he-IL" sz="1400" dirty="0">
                          <a:effectLst/>
                        </a:rPr>
                        <a:t>וַיִּקְרָא הָאָדָם שֵׁם אִשְׁתּוֹ, </a:t>
                      </a: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חַוָּה</a:t>
                      </a:r>
                      <a:r>
                        <a:rPr lang="he-IL" sz="1400" dirty="0">
                          <a:effectLst/>
                        </a:rPr>
                        <a:t>: כִּי הִוא </a:t>
                      </a:r>
                      <a:r>
                        <a:rPr lang="he-IL" sz="1400" dirty="0" err="1">
                          <a:solidFill>
                            <a:srgbClr val="FF0000"/>
                          </a:solidFill>
                          <a:effectLst/>
                        </a:rPr>
                        <a:t>ה</a:t>
                      </a:r>
                      <a:r>
                        <a:rPr lang="he-IL" sz="1400" dirty="0" err="1">
                          <a:effectLst/>
                        </a:rPr>
                        <a:t>ָיְתָה</a:t>
                      </a:r>
                      <a:r>
                        <a:rPr lang="he-IL" sz="1400" dirty="0">
                          <a:effectLst/>
                        </a:rPr>
                        <a:t>, אֵם כָּל-</a:t>
                      </a: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חָ</a:t>
                      </a:r>
                      <a:r>
                        <a:rPr lang="he-IL" sz="1400" dirty="0">
                          <a:effectLst/>
                        </a:rPr>
                        <a:t>י" בראשית </a:t>
                      </a:r>
                      <a:r>
                        <a:rPr lang="he-IL" sz="1400" dirty="0" err="1">
                          <a:effectLst/>
                        </a:rPr>
                        <a:t>ג'של</a:t>
                      </a:r>
                      <a:r>
                        <a:rPr lang="he-IL" sz="1400" dirty="0">
                          <a:effectLst/>
                        </a:rPr>
                        <a:t> כל בני ה</a:t>
                      </a:r>
                      <a:r>
                        <a:rPr lang="he-IL" sz="1400" u="none" strike="noStrike" dirty="0">
                          <a:effectLst/>
                          <a:hlinkClick r:id="rId3"/>
                        </a:rPr>
                        <a:t>אדם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r>
                        <a:rPr lang="he-IL" sz="1400" dirty="0">
                          <a:effectLst/>
                        </a:rPr>
                        <a:t> כ</a:t>
                      </a:r>
                      <a:r>
                        <a:rPr lang="en-US" sz="1400" dirty="0">
                          <a:effectLst/>
                        </a:rPr>
                        <a:t>'.</a:t>
                      </a: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</a:tr>
              <a:tr h="7616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Avra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r>
                        <a:rPr lang="en-US" sz="1400" dirty="0">
                          <a:effectLst/>
                        </a:rPr>
                        <a:t>am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אבר</a:t>
                      </a:r>
                      <a:r>
                        <a:rPr lang="he-IL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ה</a:t>
                      </a:r>
                      <a:r>
                        <a:rPr lang="he-IL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ם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 "וְלֹא-יִקָּרֵא עוֹד אֶת-שִׁמְךָ, אַבְרָם; וְהָיָה שִׁמְךָ אַבְרָהָם, כִּי אַב-</a:t>
                      </a: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הֲ</a:t>
                      </a:r>
                      <a:r>
                        <a:rPr lang="he-IL" sz="1400" dirty="0">
                          <a:effectLst/>
                        </a:rPr>
                        <a:t>מוֹן גּוֹיִם </a:t>
                      </a:r>
                      <a:r>
                        <a:rPr lang="he-IL" sz="1400" dirty="0" err="1">
                          <a:effectLst/>
                        </a:rPr>
                        <a:t>נְתַתִּיך</a:t>
                      </a:r>
                      <a:r>
                        <a:rPr lang="he-IL" sz="1400" dirty="0">
                          <a:effectLst/>
                        </a:rPr>
                        <a:t>ָ" (בראשית י"ז ה)</a:t>
                      </a:r>
                      <a:r>
                        <a:rPr lang="en-US" sz="1400" dirty="0">
                          <a:effectLst/>
                        </a:rPr>
                        <a:t>'.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</a:tr>
              <a:tr h="1035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Sara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</a:rPr>
                        <a:t>h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שר</a:t>
                      </a: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ה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. "וַיֹּאמֶר </a:t>
                      </a:r>
                      <a:r>
                        <a:rPr lang="he-IL" sz="1400" dirty="0" err="1">
                          <a:effectLst/>
                        </a:rPr>
                        <a:t>אֱלֹהִים</a:t>
                      </a:r>
                      <a:r>
                        <a:rPr lang="he-IL" sz="1400" dirty="0">
                          <a:effectLst/>
                        </a:rPr>
                        <a:t>, אֶל-אַבְרָהָם, שָׂרַי אִשְׁתְּךָ, לֹא-תִקְרָא אֶת-שְׁמָהּ שָׂרָי: כִּי שָׂרָ</a:t>
                      </a: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ה</a:t>
                      </a:r>
                      <a:r>
                        <a:rPr lang="he-IL" sz="1400" dirty="0">
                          <a:effectLst/>
                        </a:rPr>
                        <a:t>, שְׁמָהּ", (בראשית, י"ז ט"ו)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</a:tr>
              <a:tr h="703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Yakov</a:t>
                      </a:r>
                      <a:endParaRPr lang="en-US" sz="11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יעקב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dirty="0">
                          <a:effectLst/>
                        </a:rPr>
                        <a:t>לימים רבקה אכן יולדת תאומים: הראשון אדמוני כולו כאדרת שער ושמו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he-IL" sz="1400" u="sng" dirty="0">
                          <a:effectLst/>
                          <a:hlinkClick r:id="rId4" tooltip="עשו"/>
                        </a:rPr>
                        <a:t>עשו</a:t>
                      </a:r>
                      <a:r>
                        <a:rPr lang="en-US" sz="1400" dirty="0">
                          <a:effectLst/>
                        </a:rPr>
                        <a:t> </a:t>
                      </a:r>
                      <a:r>
                        <a:rPr lang="he-IL" sz="1400" dirty="0">
                          <a:effectLst/>
                        </a:rPr>
                        <a:t>מפני שנולד עשוּי, ואחריו אחיו שנולד כשידו אוחזת ב</a:t>
                      </a:r>
                      <a:r>
                        <a:rPr lang="he-IL" sz="1400" dirty="0">
                          <a:solidFill>
                            <a:srgbClr val="FF0000"/>
                          </a:solidFill>
                          <a:effectLst/>
                        </a:rPr>
                        <a:t>עקב</a:t>
                      </a:r>
                      <a:r>
                        <a:rPr lang="he-IL" sz="1400" dirty="0">
                          <a:effectLst/>
                        </a:rPr>
                        <a:t> עשו בניסיון לעכב את יציאתו - ושמו יעקב, (</a:t>
                      </a:r>
                      <a:r>
                        <a:rPr lang="he-IL" sz="1400" kern="1800" dirty="0">
                          <a:effectLst/>
                        </a:rPr>
                        <a:t>בראשית כה </a:t>
                      </a:r>
                      <a:r>
                        <a:rPr lang="he-IL" sz="1400" kern="1800" dirty="0" err="1">
                          <a:effectLst/>
                        </a:rPr>
                        <a:t>כח</a:t>
                      </a:r>
                      <a:r>
                        <a:rPr lang="he-IL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</a:tr>
              <a:tr h="966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kern="1800" dirty="0" err="1">
                          <a:effectLst/>
                        </a:rPr>
                        <a:t>Yizhak</a:t>
                      </a:r>
                      <a:endParaRPr lang="en-US" sz="11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kern="1800" dirty="0">
                          <a:solidFill>
                            <a:srgbClr val="FF0000"/>
                          </a:solidFill>
                          <a:effectLst/>
                        </a:rPr>
                        <a:t>יצחק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kern="18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kern="1800" dirty="0">
                          <a:effectLst/>
                        </a:rPr>
                        <a:t>ותאמר שרה </a:t>
                      </a:r>
                      <a:r>
                        <a:rPr lang="he-IL" sz="1400" kern="1800" dirty="0">
                          <a:solidFill>
                            <a:srgbClr val="FF0000"/>
                          </a:solidFill>
                          <a:effectLst/>
                        </a:rPr>
                        <a:t>צחק</a:t>
                      </a:r>
                      <a:r>
                        <a:rPr lang="he-IL" sz="1400" kern="1800" dirty="0">
                          <a:effectLst/>
                        </a:rPr>
                        <a:t> עשה לי אלוהים (בראשית כ </a:t>
                      </a:r>
                      <a:r>
                        <a:rPr lang="he-IL" sz="1400" kern="1800" dirty="0" err="1">
                          <a:effectLst/>
                        </a:rPr>
                        <a:t>יח</a:t>
                      </a:r>
                      <a:r>
                        <a:rPr lang="he-IL" sz="1400" kern="18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68" marR="68368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89435" y="148478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07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:\Boris\Work yuli 2020\Eshkolot\Illustarations\DSC_0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240360" cy="57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G:\Boris\Work yuli 2020\Eshkolot\Illustarations\P10507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285945" cy="563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G:\Photographies\Boris\Onomasticon\onomastic new\2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01008"/>
            <a:ext cx="277971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72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Photographies\Boris\Onomasticon\onomastic new\DSC_0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41026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G:\Photographies\Boris\Onomasticon\onomastic new\DSC_0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4929" y="1777879"/>
            <a:ext cx="4822758" cy="32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79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Photographies\Boris\Onomasticon\onomastic new\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3422840" cy="541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G:\Photographies\Boris\Onomasticon\onomastic new\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2961512" cy="53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89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:\Boris\Work yuli 2020\Eshkolot\Illustarations\Fig. 17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174977" cy="54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G:\Photographies\Boris\Onomasticon\P10906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38" y="764704"/>
            <a:ext cx="415846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376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Photographies\Boris\Onomasticon\P10907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302" y="1600200"/>
            <a:ext cx="33923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G:\Photographies\Boris\Onomasticon\P10907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1302" y="1600200"/>
            <a:ext cx="33923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16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Boris\Work yuli 2020\Eshkolot\Illustarations\Fig. 18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312368" cy="50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Boris\Work yuli 2020\Eshkolot\Illustarations\DSC_0384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86788"/>
            <a:ext cx="3922565" cy="511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24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Boris\Work yuli 2020\Eshkolot\Illustarations\Fig. 19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43672"/>
            <a:ext cx="3312368" cy="50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Photographies\Boris\Onomasticon\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40174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21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G:\Boris\Work yuli 2020\Eshkolot\Illustarations\Fig. 20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42172"/>
            <a:ext cx="3456384" cy="49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G:\Photographies\Boris\Onomasticon\dia_0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55" y="980728"/>
            <a:ext cx="329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73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Boris\Work yuli 2020\Eshkolot\Illustarations\Fig. 22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528392" cy="523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Boris\Work yuli 2020\Eshkolot\Illustarations\Fig. 23 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80728"/>
            <a:ext cx="498381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04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Boris\Work yuli 2020\Eshkolot\Illustarations\Fig. 24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0742"/>
            <a:ext cx="3574492" cy="476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G:\Boris\Work yuli 2020\Eshkolot\Illustarations\P11107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5"/>
            <a:ext cx="4245160" cy="47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0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785644"/>
              </p:ext>
            </p:extLst>
          </p:nvPr>
        </p:nvGraphicFramePr>
        <p:xfrm>
          <a:off x="1043608" y="182233"/>
          <a:ext cx="7632848" cy="6569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8935"/>
                <a:gridCol w="6683913"/>
              </a:tblGrid>
              <a:tr h="1249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Реувен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Реувен</a:t>
                      </a:r>
                      <a:r>
                        <a:rPr lang="ru-RU" sz="1400" dirty="0">
                          <a:effectLst/>
                        </a:rPr>
                        <a:t> ...Крепость моя и </a:t>
                      </a:r>
                      <a:r>
                        <a:rPr lang="ru-RU" sz="1400" dirty="0" err="1">
                          <a:effectLst/>
                        </a:rPr>
                        <a:t>начаток</a:t>
                      </a:r>
                      <a:r>
                        <a:rPr lang="ru-RU" sz="1400" dirty="0">
                          <a:effectLst/>
                        </a:rPr>
                        <a:t> силы моей, избыток достоинства и избыток </a:t>
                      </a:r>
                      <a:r>
                        <a:rPr lang="ru-RU" sz="1400" dirty="0" err="1">
                          <a:effectLst/>
                        </a:rPr>
                        <a:t>могущетсва</a:t>
                      </a:r>
                      <a:r>
                        <a:rPr lang="ru-RU" sz="1400" dirty="0">
                          <a:effectLst/>
                        </a:rPr>
                        <a:t>. Стремительный, как вода, ты не будешь преимуществовать...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Шимон</a:t>
                      </a:r>
                      <a:r>
                        <a:rPr lang="ru-RU" sz="1400" dirty="0">
                          <a:effectLst/>
                        </a:rPr>
                        <a:t>...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Шимон</a:t>
                      </a:r>
                      <a:r>
                        <a:rPr lang="ru-RU" sz="1400" dirty="0">
                          <a:effectLst/>
                        </a:rPr>
                        <a:t>... </a:t>
                      </a:r>
                      <a:r>
                        <a:rPr lang="ru-RU" sz="1400" dirty="0" err="1">
                          <a:effectLst/>
                        </a:rPr>
                        <a:t>Шимон</a:t>
                      </a:r>
                      <a:r>
                        <a:rPr lang="ru-RU" sz="1400" dirty="0">
                          <a:effectLst/>
                        </a:rPr>
                        <a:t> и Леви братья, орудия хищничества свойственны им...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Иуда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Иуда... Молодой лев Иуда...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Завулон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Завулон</a:t>
                      </a:r>
                      <a:r>
                        <a:rPr lang="ru-RU" sz="1400" dirty="0">
                          <a:effectLst/>
                        </a:rPr>
                        <a:t>... У берега морей будет жить и у пристани корабельной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Иссахар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Иссахар</a:t>
                      </a:r>
                      <a:r>
                        <a:rPr lang="ru-RU" sz="1400" dirty="0">
                          <a:effectLst/>
                        </a:rPr>
                        <a:t>... осёл костистый...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Дан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Дан...  Да будет Дан змеем на дороге, аспидом на пути...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Гад...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Гад...Отряды будут теснить его, но он оттеснит их по пятам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998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Ашер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Ашер</a:t>
                      </a:r>
                      <a:r>
                        <a:rPr lang="ru-RU" sz="1400" dirty="0">
                          <a:effectLst/>
                        </a:rPr>
                        <a:t> ... от </a:t>
                      </a:r>
                      <a:r>
                        <a:rPr lang="ru-RU" sz="1400" dirty="0" err="1">
                          <a:effectLst/>
                        </a:rPr>
                        <a:t>Ашера</a:t>
                      </a:r>
                      <a:r>
                        <a:rPr lang="ru-RU" sz="1400" dirty="0">
                          <a:effectLst/>
                        </a:rPr>
                        <a:t> тучен хлеб его, и он будет доставлять </a:t>
                      </a:r>
                      <a:r>
                        <a:rPr lang="ru-RU" sz="1400" dirty="0" err="1">
                          <a:effectLst/>
                        </a:rPr>
                        <a:t>явства</a:t>
                      </a:r>
                      <a:r>
                        <a:rPr lang="ru-RU" sz="1400" dirty="0">
                          <a:effectLst/>
                        </a:rPr>
                        <a:t> царские..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Нафтали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Нафтали...олень прыткий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696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Иосиф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Иосиф...Росток плодоносный Иосиф, </a:t>
                      </a:r>
                      <a:r>
                        <a:rPr lang="ru-RU" sz="1400" dirty="0" err="1">
                          <a:effectLst/>
                        </a:rPr>
                        <a:t>плодонносный</a:t>
                      </a:r>
                      <a:r>
                        <a:rPr lang="ru-RU" sz="1400" dirty="0">
                          <a:effectLst/>
                        </a:rPr>
                        <a:t> над источником, ветви его простираются над стеною...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4594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Беньямин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Беньямин</a:t>
                      </a:r>
                      <a:r>
                        <a:rPr lang="ru-RU" sz="1400" dirty="0">
                          <a:effectLst/>
                        </a:rPr>
                        <a:t> ...волк прыткий...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  <a:tr h="69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8491" marR="58491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73288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9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oris\Work yuli 2020\Eshkolot\Illustarations\Fig 01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935" y="1131465"/>
            <a:ext cx="6123401" cy="40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629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Boris\Work yuli 2020\Eshkolot\Illustarations\Fig. 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1"/>
            <a:ext cx="3890548" cy="518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Boris\Work yuli 2020\Eshkolot\Illustarations\Fig. 03 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8680"/>
            <a:ext cx="3880526" cy="51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Photographies\Boris\Onomasticon\onomastic new\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436059"/>
            <a:ext cx="2160240" cy="21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Photographies\Boris\Onomasticon\onomastic new\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17" y="4280069"/>
            <a:ext cx="2041005" cy="23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467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5" name="Picture 19" descr="G:\Boris\Work yuli 2020\Eshkolot\Illustarations\Fig. 06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826520" cy="51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Photographies\Boris\Onomasticon\onomastic new\IMG_49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7186" y="1779558"/>
            <a:ext cx="5225030" cy="34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Photographies\Boris\Onomasticon\onomastic new\IMG_49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94864"/>
            <a:ext cx="2948136" cy="19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7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1" descr="G:\Boris\Work yuli 2020\Eshkolot\Illustarations\Rotation of P1100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716465" cy="59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Photographies\Boris\Onomasticon\onomastic new\P11103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24744"/>
            <a:ext cx="4326632" cy="324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05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" name="Picture 30" descr="G:\Photographies\Boris\Onomasticon\Venecia\P10603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312368" cy="46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Photographies\Boris\Onomasticon\P1060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004" y="908720"/>
            <a:ext cx="5248310" cy="39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5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Boris\Work yuli 2020\Eshkolot\Illustarations\Fig. 04 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4597158" cy="612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Boris\Work yuli 2020\Eshkolot\Illustarations\Fig. 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3501008"/>
            <a:ext cx="3291840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595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820</TotalTime>
  <Words>231</Words>
  <Application>Microsoft Office PowerPoint</Application>
  <PresentationFormat>On-screen Show (4:3)</PresentationFormat>
  <Paragraphs>63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Визуализированные имена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Names </dc:title>
  <dc:creator>user</dc:creator>
  <cp:lastModifiedBy>user</cp:lastModifiedBy>
  <cp:revision>37</cp:revision>
  <dcterms:created xsi:type="dcterms:W3CDTF">2020-07-04T12:40:38Z</dcterms:created>
  <dcterms:modified xsi:type="dcterms:W3CDTF">2020-07-07T10:54:08Z</dcterms:modified>
</cp:coreProperties>
</file>