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300" r:id="rId3"/>
    <p:sldId id="289" r:id="rId4"/>
    <p:sldId id="350" r:id="rId5"/>
    <p:sldId id="349" r:id="rId6"/>
    <p:sldId id="352" r:id="rId7"/>
    <p:sldId id="259" r:id="rId8"/>
    <p:sldId id="290" r:id="rId9"/>
    <p:sldId id="318" r:id="rId10"/>
    <p:sldId id="319" r:id="rId11"/>
    <p:sldId id="297" r:id="rId12"/>
    <p:sldId id="284" r:id="rId13"/>
    <p:sldId id="260" r:id="rId14"/>
    <p:sldId id="261" r:id="rId15"/>
    <p:sldId id="288" r:id="rId16"/>
    <p:sldId id="287" r:id="rId17"/>
    <p:sldId id="334" r:id="rId18"/>
    <p:sldId id="336" r:id="rId19"/>
    <p:sldId id="337" r:id="rId20"/>
    <p:sldId id="291" r:id="rId21"/>
    <p:sldId id="292" r:id="rId22"/>
    <p:sldId id="293" r:id="rId23"/>
    <p:sldId id="294" r:id="rId24"/>
    <p:sldId id="348" r:id="rId25"/>
    <p:sldId id="295" r:id="rId26"/>
    <p:sldId id="308" r:id="rId27"/>
    <p:sldId id="309" r:id="rId28"/>
    <p:sldId id="310" r:id="rId29"/>
    <p:sldId id="311" r:id="rId30"/>
    <p:sldId id="312" r:id="rId31"/>
    <p:sldId id="313" r:id="rId32"/>
    <p:sldId id="321" r:id="rId33"/>
    <p:sldId id="314" r:id="rId34"/>
    <p:sldId id="320" r:id="rId35"/>
    <p:sldId id="315" r:id="rId36"/>
    <p:sldId id="316" r:id="rId37"/>
    <p:sldId id="317" r:id="rId38"/>
    <p:sldId id="323" r:id="rId39"/>
    <p:sldId id="324" r:id="rId40"/>
    <p:sldId id="325" r:id="rId41"/>
    <p:sldId id="326" r:id="rId42"/>
    <p:sldId id="263" r:id="rId43"/>
    <p:sldId id="264" r:id="rId44"/>
    <p:sldId id="268" r:id="rId45"/>
    <p:sldId id="327" r:id="rId46"/>
    <p:sldId id="332" r:id="rId47"/>
    <p:sldId id="298" r:id="rId48"/>
    <p:sldId id="329" r:id="rId49"/>
    <p:sldId id="328" r:id="rId50"/>
    <p:sldId id="359" r:id="rId51"/>
    <p:sldId id="281" r:id="rId52"/>
    <p:sldId id="341" r:id="rId53"/>
    <p:sldId id="342" r:id="rId54"/>
    <p:sldId id="343" r:id="rId55"/>
    <p:sldId id="344" r:id="rId56"/>
    <p:sldId id="345" r:id="rId57"/>
    <p:sldId id="338" r:id="rId58"/>
    <p:sldId id="279" r:id="rId59"/>
    <p:sldId id="280" r:id="rId60"/>
    <p:sldId id="330" r:id="rId61"/>
    <p:sldId id="271" r:id="rId62"/>
    <p:sldId id="347" r:id="rId63"/>
    <p:sldId id="346" r:id="rId64"/>
    <p:sldId id="304" r:id="rId65"/>
    <p:sldId id="305" r:id="rId66"/>
    <p:sldId id="306" r:id="rId67"/>
    <p:sldId id="307" r:id="rId68"/>
    <p:sldId id="356" r:id="rId69"/>
    <p:sldId id="357" r:id="rId70"/>
    <p:sldId id="358" r:id="rId71"/>
    <p:sldId id="354" r:id="rId72"/>
    <p:sldId id="355" r:id="rId73"/>
    <p:sldId id="331" r:id="rId74"/>
    <p:sldId id="274" r:id="rId75"/>
    <p:sldId id="265" r:id="rId76"/>
    <p:sldId id="283" r:id="rId77"/>
    <p:sldId id="301" r:id="rId78"/>
    <p:sldId id="302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>
      <p:cViewPr varScale="1">
        <p:scale>
          <a:sx n="82" d="100"/>
          <a:sy n="82" d="100"/>
        </p:scale>
        <p:origin x="147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057D3-8D1F-4A8B-908F-864264A46B97}" type="datetimeFigureOut">
              <a:rPr lang="en-US" smtClean="0"/>
              <a:t>5/30/2016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ACCF4-EA0B-4365-93C0-2478C0AD3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6FCEC-9F90-4812-8E87-401D55FF52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22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2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5550"/>
            <a:ext cx="10363314" cy="6857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8600" y="152400"/>
            <a:ext cx="7772400" cy="1470025"/>
          </a:xfrm>
        </p:spPr>
        <p:txBody>
          <a:bodyPr>
            <a:noAutofit/>
          </a:bodyPr>
          <a:lstStyle/>
          <a:p>
            <a:r>
              <a:rPr lang="ru-RU" b="1" dirty="0"/>
              <a:t>Заставить горшки говорить: </a:t>
            </a:r>
            <a:br>
              <a:rPr lang="en-US" sz="5400" b="1" dirty="0"/>
            </a:br>
            <a:r>
              <a:rPr lang="ru-RU" sz="2800" b="1" dirty="0"/>
              <a:t>эволюция научного изучения керамики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09723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C:\Users\Indy424\Desktop\dance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3" y="4317356"/>
            <a:ext cx="2537927" cy="221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Indy424\Desktop\danc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31" y="4428186"/>
            <a:ext cx="5042667" cy="182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C:\Users\Indy424\Desktop\Samarra5000b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-1"/>
            <a:ext cx="4478259" cy="420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145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Indy424\Desktop\2014_12_11\IMG_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3271" y="-76200"/>
            <a:ext cx="11203066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13855"/>
            <a:ext cx="4892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sz="4400" b="1" dirty="0"/>
              <a:t>Флиндерс Питри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566940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71581"/>
            <a:ext cx="9296400" cy="7344971"/>
          </a:xfrm>
        </p:spPr>
      </p:pic>
    </p:spTree>
    <p:extLst>
      <p:ext uri="{BB962C8B-B14F-4D97-AF65-F5344CB8AC3E}">
        <p14:creationId xmlns:p14="http://schemas.microsoft.com/office/powerpoint/2010/main" val="4069110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1345"/>
          </a:xfrm>
        </p:spPr>
        <p:txBody>
          <a:bodyPr/>
          <a:lstStyle/>
          <a:p>
            <a:pPr algn="ctr"/>
            <a:r>
              <a:rPr lang="az-Cyrl-AZ" dirty="0"/>
              <a:t>Лесли Старки. Тель Лахиш</a:t>
            </a:r>
            <a:endParaRPr lang="en-US" dirty="0"/>
          </a:p>
        </p:txBody>
      </p:sp>
      <p:pic>
        <p:nvPicPr>
          <p:cNvPr id="6146" name="Picture 2" descr="C:\Users\Indy424\Desktop\2014_12_11\IMG_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5983"/>
            <a:ext cx="1981200" cy="567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Indy424\Desktop\webinar\1 paleolithic + general\lachish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983" y="1195982"/>
            <a:ext cx="5128126" cy="337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Indy424\Desktop\webinar\1 paleolithic + general\lachish-letter-4-fire-signal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65073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365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Indy424\Desktop\webinar\1 paleolithic + general\TellBeitMirsimexcavatinghouseateastgatemat057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72054" cy="704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ndy424\Desktop\webinar\researchers\albrigh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3415689"/>
            <a:ext cx="3203218" cy="362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639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4648200" cy="4648200"/>
          </a:xfrm>
        </p:spPr>
      </p:pic>
      <p:pic>
        <p:nvPicPr>
          <p:cNvPr id="5" name="Picture 4" descr="C:\Users\indy424\Desktop\2012_09_04\IMG_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49091" y="1333500"/>
            <a:ext cx="3676911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571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2441"/>
            <a:ext cx="9144000" cy="6979139"/>
          </a:xfrm>
        </p:spPr>
      </p:pic>
      <p:sp>
        <p:nvSpPr>
          <p:cNvPr id="5" name="Rectangle 4"/>
          <p:cNvSpPr/>
          <p:nvPr/>
        </p:nvSpPr>
        <p:spPr>
          <a:xfrm>
            <a:off x="1371600" y="1981200"/>
            <a:ext cx="65211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sz="5400" b="1" dirty="0"/>
              <a:t>Типология Керамики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967933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z-Cyrl-AZ" dirty="0"/>
              <a:t>Этнография и научный эксперимент</a:t>
            </a:r>
            <a:endParaRPr lang="en-US" dirty="0"/>
          </a:p>
        </p:txBody>
      </p:sp>
      <p:pic>
        <p:nvPicPr>
          <p:cNvPr id="11266" name="Picture 2" descr="C:\Users\Indy424\Desktop\webinar\3 chalcolithic\5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30788"/>
            <a:ext cx="7467600" cy="48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63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Indy424\Desktop\webinar\3 chalcolithic\77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6220"/>
            <a:ext cx="4724400" cy="692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818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9601200" cy="7200900"/>
          </a:xfrm>
        </p:spPr>
      </p:pic>
    </p:spTree>
    <p:extLst>
      <p:ext uri="{BB962C8B-B14F-4D97-AF65-F5344CB8AC3E}">
        <p14:creationId xmlns:p14="http://schemas.microsoft.com/office/powerpoint/2010/main" val="4132837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530633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16882"/>
            <a:ext cx="9133114" cy="685311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43" y="-23327"/>
            <a:ext cx="8229600" cy="1143000"/>
          </a:xfrm>
          <a:solidFill>
            <a:schemeClr val="accent1">
              <a:alpha val="56000"/>
            </a:schemeClr>
          </a:solidFill>
        </p:spPr>
        <p:txBody>
          <a:bodyPr/>
          <a:lstStyle/>
          <a:p>
            <a:r>
              <a:rPr lang="az-Cyrl-AZ" b="1" dirty="0"/>
              <a:t>Важность контекста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158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6" y="16684"/>
            <a:ext cx="6629400" cy="6841316"/>
          </a:xfrm>
          <a:solidFill>
            <a:srgbClr val="92D050">
              <a:alpha val="41000"/>
            </a:srgbClr>
          </a:solidFill>
        </p:spPr>
      </p:pic>
      <p:grpSp>
        <p:nvGrpSpPr>
          <p:cNvPr id="11" name="Group 10"/>
          <p:cNvGrpSpPr/>
          <p:nvPr/>
        </p:nvGrpSpPr>
        <p:grpSpPr>
          <a:xfrm>
            <a:off x="1676400" y="533400"/>
            <a:ext cx="4305300" cy="4745702"/>
            <a:chOff x="3086100" y="518318"/>
            <a:chExt cx="4305300" cy="4745702"/>
          </a:xfrm>
        </p:grpSpPr>
        <p:sp>
          <p:nvSpPr>
            <p:cNvPr id="5" name="Rounded Rectangle 4"/>
            <p:cNvSpPr/>
            <p:nvPr/>
          </p:nvSpPr>
          <p:spPr>
            <a:xfrm>
              <a:off x="4648200" y="518318"/>
              <a:ext cx="2743200" cy="1005682"/>
            </a:xfrm>
            <a:prstGeom prst="roundRect">
              <a:avLst/>
            </a:pr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086100" y="640159"/>
              <a:ext cx="990600" cy="381000"/>
            </a:xfrm>
            <a:prstGeom prst="roundRect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962400" y="1021159"/>
              <a:ext cx="304800" cy="655241"/>
            </a:xfrm>
            <a:prstGeom prst="roundRect">
              <a:avLst/>
            </a:prstGeom>
            <a:solidFill>
              <a:srgbClr val="92D05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495800" y="4343400"/>
              <a:ext cx="1295400" cy="914400"/>
            </a:xfrm>
            <a:prstGeom prst="roundRect">
              <a:avLst/>
            </a:prstGeom>
            <a:solidFill>
              <a:srgbClr val="FF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553200" y="4425820"/>
              <a:ext cx="506186" cy="838200"/>
            </a:xfrm>
            <a:prstGeom prst="roundRect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370" y="1410949"/>
            <a:ext cx="3165516" cy="85585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5486400" y="1143000"/>
            <a:ext cx="838200" cy="26794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381" y="4191000"/>
            <a:ext cx="3117711" cy="97444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5396593" y="4726027"/>
            <a:ext cx="838200" cy="26794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839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280" y="64698"/>
            <a:ext cx="10189950" cy="6793301"/>
          </a:xfrm>
        </p:spPr>
      </p:pic>
    </p:spTree>
    <p:extLst>
      <p:ext uri="{BB962C8B-B14F-4D97-AF65-F5344CB8AC3E}">
        <p14:creationId xmlns:p14="http://schemas.microsoft.com/office/powerpoint/2010/main" val="3427776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329" y="-76200"/>
            <a:ext cx="10401299" cy="6934200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114800" y="2286000"/>
            <a:ext cx="533400" cy="838200"/>
          </a:xfrm>
          <a:prstGeom prst="straightConnector1">
            <a:avLst/>
          </a:prstGeom>
          <a:ln w="73025">
            <a:solidFill>
              <a:srgbClr val="FF0000">
                <a:alpha val="9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351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93299"/>
            <a:ext cx="5824613" cy="6725660"/>
          </a:xfrm>
        </p:spPr>
      </p:pic>
    </p:spTree>
    <p:extLst>
      <p:ext uri="{BB962C8B-B14F-4D97-AF65-F5344CB8AC3E}">
        <p14:creationId xmlns:p14="http://schemas.microsoft.com/office/powerpoint/2010/main" val="2907479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8418"/>
            <a:ext cx="6025424" cy="6758886"/>
          </a:xfrm>
        </p:spPr>
      </p:pic>
    </p:spTree>
    <p:extLst>
      <p:ext uri="{BB962C8B-B14F-4D97-AF65-F5344CB8AC3E}">
        <p14:creationId xmlns:p14="http://schemas.microsoft.com/office/powerpoint/2010/main" val="324839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Indy424\Desktop\landscape course sem bet\elements of landscape\mountain\IMG_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299477"/>
            <a:ext cx="7543800" cy="728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-Point Star 6"/>
          <p:cNvSpPr/>
          <p:nvPr/>
        </p:nvSpPr>
        <p:spPr>
          <a:xfrm>
            <a:off x="3276600" y="5181600"/>
            <a:ext cx="685800" cy="609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Indy424\Desktop\landscape course sem bet\elements of landscape\mountain\IMG_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286269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 flipV="1">
            <a:off x="2848839" y="1752600"/>
            <a:ext cx="770661" cy="3581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81000" y="4419600"/>
            <a:ext cx="3005570" cy="11014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Indy424\Desktop\webinar\Gold-Circlets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20390"/>
            <a:ext cx="1945151" cy="229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4191000" y="4724400"/>
            <a:ext cx="1981201" cy="60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 поисках других миров: </a:t>
            </a:r>
            <a:br>
              <a:rPr lang="en-US" b="1" dirty="0"/>
            </a:br>
            <a:r>
              <a:rPr lang="ru-RU" b="1" dirty="0"/>
              <a:t>под землю вслед за горшками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35866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Indy424\Desktop\מערת צרדה\תמונות ראשונות סרמה\10991600_10153046726079019_2884250042377138736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210800" cy="680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633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8846344" cy="5897563"/>
          </a:xfrm>
        </p:spPr>
      </p:pic>
    </p:spTree>
    <p:extLst>
      <p:ext uri="{BB962C8B-B14F-4D97-AF65-F5344CB8AC3E}">
        <p14:creationId xmlns:p14="http://schemas.microsoft.com/office/powerpoint/2010/main" val="894622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Indy424\Desktop\מערת צרדה\מערת צרדה מיקה נייד 13.6.15\20150613_175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4666"/>
            <a:ext cx="3810000" cy="677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04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C:\Users\indy424\Desktop\progress\ארכיאולוגיה\קייפה\תיקיה חדשה chosen pics\destruction layer in room B of complex 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912" y="0"/>
            <a:ext cx="10284931" cy="683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343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Indy424\Desktop\מערת צרדה\zarda project\IMG_08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49"/>
            <a:ext cx="92202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459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G:\מערת צרדה מרועי 15.9.15\תמונות\IMG_45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04997"/>
            <a:ext cx="10439400" cy="696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697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447477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z-Cyrl-AZ" b="1" dirty="0"/>
              <a:t>Пещера Црада, Западная Самария</a:t>
            </a:r>
            <a:endParaRPr lang="en-US" b="1" dirty="0"/>
          </a:p>
        </p:txBody>
      </p:sp>
      <p:pic>
        <p:nvPicPr>
          <p:cNvPr id="2051" name="Picture 3" descr="C:\Users\Indy424\Desktop\מערת צרדה\zarda project\tsarda_razrez_mik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832" y="1676400"/>
            <a:ext cx="931127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4876800" y="5867400"/>
            <a:ext cx="381000" cy="381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5-Point Star 6"/>
          <p:cNvSpPr/>
          <p:nvPr/>
        </p:nvSpPr>
        <p:spPr>
          <a:xfrm>
            <a:off x="3505200" y="5285168"/>
            <a:ext cx="381000" cy="381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5-Point Star 7"/>
          <p:cNvSpPr/>
          <p:nvPr/>
        </p:nvSpPr>
        <p:spPr>
          <a:xfrm>
            <a:off x="4343400" y="5486400"/>
            <a:ext cx="381000" cy="381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044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0"/>
            <a:ext cx="9448799" cy="7086600"/>
          </a:xfrm>
        </p:spPr>
      </p:pic>
    </p:spTree>
    <p:extLst>
      <p:ext uri="{BB962C8B-B14F-4D97-AF65-F5344CB8AC3E}">
        <p14:creationId xmlns:p14="http://schemas.microsoft.com/office/powerpoint/2010/main" val="1208751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G:\מערת צרדה מרועי 15.9.15\תמונות\IMG_30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3996"/>
            <a:ext cx="10457917" cy="697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231" y="5029200"/>
            <a:ext cx="2957769" cy="195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8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G:\מערת צרדה מרועי 15.9.15\תמונות\IMG_455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9" y="-62763"/>
            <a:ext cx="10376079" cy="692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317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3855"/>
            <a:ext cx="10287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456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indy424\Desktop\variapics\2012_01_07\IMG_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28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294" y="5554663"/>
            <a:ext cx="8229600" cy="1143000"/>
          </a:xfrm>
        </p:spPr>
        <p:txBody>
          <a:bodyPr/>
          <a:lstStyle/>
          <a:p>
            <a:r>
              <a:rPr lang="az-Cyrl-AZ" b="1" dirty="0"/>
              <a:t>Петрография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421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Indy424\Desktop\webinar\3 chalcolithic\1047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8591"/>
            <a:ext cx="10363200" cy="686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380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67"/>
            <a:ext cx="9134669" cy="6851002"/>
          </a:xfrm>
        </p:spPr>
      </p:pic>
    </p:spTree>
    <p:extLst>
      <p:ext uri="{BB962C8B-B14F-4D97-AF65-F5344CB8AC3E}">
        <p14:creationId xmlns:p14="http://schemas.microsoft.com/office/powerpoint/2010/main" val="283454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18635"/>
            <a:ext cx="9289473" cy="697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228600"/>
            <a:ext cx="423862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520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Indy424\Desktop\work directories\progress\ארכיאולוגיה\תל צף\פרסום באר\Fig.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8468"/>
            <a:ext cx="4267200" cy="319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31" y="1397422"/>
            <a:ext cx="6991069" cy="396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624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"/>
            <a:ext cx="4114800" cy="31402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117"/>
            <a:ext cx="3886200" cy="3184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137989"/>
            <a:ext cx="6019800" cy="381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64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8" y="1362030"/>
            <a:ext cx="7803502" cy="5349666"/>
          </a:xfrm>
        </p:spPr>
      </p:pic>
    </p:spTree>
    <p:extLst>
      <p:ext uri="{BB962C8B-B14F-4D97-AF65-F5344CB8AC3E}">
        <p14:creationId xmlns:p14="http://schemas.microsoft.com/office/powerpoint/2010/main" val="21779347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" y="1417638"/>
            <a:ext cx="3379329" cy="47031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68" y="1600200"/>
            <a:ext cx="545039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446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038"/>
            <a:ext cx="9448800" cy="6902374"/>
          </a:xfrm>
        </p:spPr>
      </p:pic>
    </p:spTree>
    <p:extLst>
      <p:ext uri="{BB962C8B-B14F-4D97-AF65-F5344CB8AC3E}">
        <p14:creationId xmlns:p14="http://schemas.microsoft.com/office/powerpoint/2010/main" val="1401353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8600"/>
            <a:ext cx="9183130" cy="64008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934200" y="457200"/>
            <a:ext cx="533400" cy="30480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8007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6600" y="2286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Willard Libby</a:t>
            </a:r>
          </a:p>
        </p:txBody>
      </p:sp>
      <p:pic>
        <p:nvPicPr>
          <p:cNvPr id="5" name="Picture 2" descr="C:\Users\Indy424\Desktop\webinar\historical seminar\10 cent\olive p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47742"/>
            <a:ext cx="7924800" cy="526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Indy424\Desktop\webinar\SPB\intro+history\libby_willard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25365" cy="363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276600" y="2209800"/>
            <a:ext cx="4038600" cy="3124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00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Методика посредством Термо-Люминисценции</a:t>
            </a:r>
            <a:endParaRPr lang="en-US" b="1" dirty="0"/>
          </a:p>
        </p:txBody>
      </p:sp>
      <p:pic>
        <p:nvPicPr>
          <p:cNvPr id="2050" name="Picture 2" descr="C:\Users\indy424\Desktop\excavation pics\2009\2009_09_17\2009_10_04\IMG_74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8610600" cy="574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787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02087"/>
            <a:ext cx="6705600" cy="50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86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indy424\Desktop\2012_09_04\IMG_00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10725540" cy="686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2865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прошлое и будущее документации керамики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52600"/>
            <a:ext cx="4678364" cy="4678364"/>
          </a:xfrm>
        </p:spPr>
      </p:pic>
    </p:spTree>
    <p:extLst>
      <p:ext uri="{BB962C8B-B14F-4D97-AF65-F5344CB8AC3E}">
        <p14:creationId xmlns:p14="http://schemas.microsoft.com/office/powerpoint/2010/main" val="11329031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3429000"/>
            <a:ext cx="9267979" cy="136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851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indy424\Desktop\variapics\110114_AG7N3405_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585"/>
            <a:ext cx="9144000" cy="719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9834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b="1" dirty="0"/>
              <a:t>Различные техники фотографии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16083"/>
            <a:ext cx="5021337" cy="546990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733800" y="3200400"/>
            <a:ext cx="685800" cy="7620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6843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97739"/>
            <a:ext cx="7696200" cy="6998411"/>
          </a:xfrm>
        </p:spPr>
      </p:pic>
      <p:cxnSp>
        <p:nvCxnSpPr>
          <p:cNvPr id="5" name="Straight Arrow Connector 4"/>
          <p:cNvCxnSpPr/>
          <p:nvPr/>
        </p:nvCxnSpPr>
        <p:spPr>
          <a:xfrm flipV="1">
            <a:off x="4648200" y="4191000"/>
            <a:ext cx="838200" cy="8382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9664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7106"/>
            <a:ext cx="9255967" cy="6942988"/>
          </a:xfrm>
        </p:spPr>
      </p:pic>
    </p:spTree>
    <p:extLst>
      <p:ext uri="{BB962C8B-B14F-4D97-AF65-F5344CB8AC3E}">
        <p14:creationId xmlns:p14="http://schemas.microsoft.com/office/powerpoint/2010/main" val="15429420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-354549"/>
            <a:ext cx="5410200" cy="7212549"/>
          </a:xfrm>
        </p:spPr>
      </p:pic>
    </p:spTree>
    <p:extLst>
      <p:ext uri="{BB962C8B-B14F-4D97-AF65-F5344CB8AC3E}">
        <p14:creationId xmlns:p14="http://schemas.microsoft.com/office/powerpoint/2010/main" val="2155784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14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89398"/>
            <a:ext cx="7962900" cy="655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4222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b="1" dirty="0"/>
              <a:t>Новые методы записи керамики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451574"/>
            <a:ext cx="5105400" cy="551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033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0747"/>
            <a:ext cx="9144000" cy="689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16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452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533400"/>
            <a:ext cx="7848600" cy="614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230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ragmentAlignment_000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" y="76200"/>
            <a:ext cx="7696200" cy="5772657"/>
          </a:xfrm>
        </p:spPr>
      </p:pic>
    </p:spTree>
    <p:extLst>
      <p:ext uri="{BB962C8B-B14F-4D97-AF65-F5344CB8AC3E}">
        <p14:creationId xmlns:p14="http://schemas.microsoft.com/office/powerpoint/2010/main" val="85286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685800"/>
            <a:ext cx="6822233" cy="2925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3200400"/>
            <a:ext cx="6949017" cy="343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218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0157858"/>
              </p:ext>
            </p:extLst>
          </p:nvPr>
        </p:nvGraphicFramePr>
        <p:xfrm>
          <a:off x="457200" y="2351088"/>
          <a:ext cx="8229600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Packager Shell Object" showAsIcon="1" r:id="rId3" imgW="1196640" imgH="439560" progId="Package">
                  <p:embed/>
                </p:oleObj>
              </mc:Choice>
              <mc:Fallback>
                <p:oleObj name="Packager Shell Object" showAsIcon="1" r:id="rId3" imgW="1196640" imgH="439560" progId="Package">
                  <p:embed/>
                  <p:pic>
                    <p:nvPicPr>
                      <p:cNvPr id="6" name="Content Placeholder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351088"/>
                        <a:ext cx="8229600" cy="302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3104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83" y="1726179"/>
            <a:ext cx="4729183" cy="345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65073" cy="726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5833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219200"/>
            <a:ext cx="9787289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9330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990600"/>
            <a:ext cx="9275736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9935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8598552" cy="290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334000" y="3048000"/>
            <a:ext cx="3645552" cy="266700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870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z-Cyrl-AZ" b="1" dirty="0"/>
              <a:t>Ислледование остатков органических веществ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097" y="1676400"/>
            <a:ext cx="5223806" cy="4806478"/>
          </a:xfrm>
        </p:spPr>
      </p:pic>
    </p:spTree>
    <p:extLst>
      <p:ext uri="{BB962C8B-B14F-4D97-AF65-F5344CB8AC3E}">
        <p14:creationId xmlns:p14="http://schemas.microsoft.com/office/powerpoint/2010/main" val="34976247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57080" cy="6096000"/>
          </a:xfrm>
        </p:spPr>
      </p:pic>
    </p:spTree>
    <p:extLst>
      <p:ext uri="{BB962C8B-B14F-4D97-AF65-F5344CB8AC3E}">
        <p14:creationId xmlns:p14="http://schemas.microsoft.com/office/powerpoint/2010/main" val="488146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61049" y="2913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Johan </a:t>
            </a:r>
            <a:br>
              <a:rPr lang="en-US"/>
            </a:br>
            <a:r>
              <a:rPr lang="en-US"/>
              <a:t>Winckelmann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Indy424\Desktop\landscape course sem bet\2 history of research\Johann_Joachim_Winckelmann_(Anton_von_Maron_176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-196153"/>
            <a:ext cx="5105400" cy="706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Indy424\Desktop\landscape course sem bet\2 history of research\arch_pompeiirui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3" y="1434375"/>
            <a:ext cx="3511757" cy="54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3062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5779" y="990599"/>
            <a:ext cx="3492157" cy="526589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36" y="953278"/>
            <a:ext cx="3574393" cy="53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255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904" y="47031"/>
            <a:ext cx="9433303" cy="6810970"/>
          </a:xfr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010400" y="2590800"/>
            <a:ext cx="685800" cy="457200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604837"/>
            <a:ext cx="2978987" cy="24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166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41" y="-213144"/>
            <a:ext cx="9461241" cy="7071144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086600" y="1524000"/>
            <a:ext cx="685800" cy="457200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0"/>
            <a:ext cx="2538413" cy="27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017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Indy424\Desktop\webinar\3 chalcolithic\57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648757"/>
            <a:ext cx="9157855" cy="582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4396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0"/>
            <a:ext cx="10215491" cy="6775580"/>
          </a:xfrm>
        </p:spPr>
      </p:pic>
    </p:spTree>
    <p:extLst>
      <p:ext uri="{BB962C8B-B14F-4D97-AF65-F5344CB8AC3E}">
        <p14:creationId xmlns:p14="http://schemas.microsoft.com/office/powerpoint/2010/main" val="2771263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" y="0"/>
            <a:ext cx="9123784" cy="7074934"/>
          </a:xfrm>
        </p:spPr>
      </p:pic>
    </p:spTree>
    <p:extLst>
      <p:ext uri="{BB962C8B-B14F-4D97-AF65-F5344CB8AC3E}">
        <p14:creationId xmlns:p14="http://schemas.microsoft.com/office/powerpoint/2010/main" val="13744802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Инфра-красная спектрография</a:t>
            </a:r>
            <a:r>
              <a:rPr lang="en-US" b="1" dirty="0"/>
              <a:t> </a:t>
            </a:r>
            <a:r>
              <a:rPr lang="az-Cyrl-AZ" b="1" dirty="0"/>
              <a:t>Фурнье</a:t>
            </a:r>
            <a:endParaRPr lang="en-US" dirty="0"/>
          </a:p>
        </p:txBody>
      </p:sp>
      <p:pic>
        <p:nvPicPr>
          <p:cNvPr id="4" name="Picture 4" descr="3755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57762"/>
            <a:ext cx="9144000" cy="5945016"/>
          </a:xfrm>
          <a:noFill/>
        </p:spPr>
      </p:pic>
    </p:spTree>
    <p:extLst>
      <p:ext uri="{BB962C8B-B14F-4D97-AF65-F5344CB8AC3E}">
        <p14:creationId xmlns:p14="http://schemas.microsoft.com/office/powerpoint/2010/main" val="26373474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25" y="2385011"/>
            <a:ext cx="5963985" cy="447298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5"/>
            <a:ext cx="4468326" cy="3351245"/>
          </a:xfrm>
        </p:spPr>
      </p:pic>
    </p:spTree>
    <p:extLst>
      <p:ext uri="{BB962C8B-B14F-4D97-AF65-F5344CB8AC3E}">
        <p14:creationId xmlns:p14="http://schemas.microsoft.com/office/powerpoint/2010/main" val="33184491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215468"/>
            <a:ext cx="8078654" cy="563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46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957774" y="2849276"/>
          <a:ext cx="274288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2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Каменный Век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Бронзовый Век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Железный Век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0" dirty="0">
                <a:effectLst/>
              </a:rPr>
              <a:t>Christian </a:t>
            </a:r>
            <a:r>
              <a:rPr lang="en-US" b="0" dirty="0" err="1">
                <a:effectLst/>
              </a:rPr>
              <a:t>Jürgensen</a:t>
            </a:r>
            <a:r>
              <a:rPr lang="en-US" b="0" dirty="0">
                <a:effectLst/>
              </a:rPr>
              <a:t> Thomsen</a:t>
            </a:r>
            <a:endParaRPr lang="en-US" dirty="0"/>
          </a:p>
        </p:txBody>
      </p:sp>
      <p:pic>
        <p:nvPicPr>
          <p:cNvPr id="2051" name="Picture 3" descr="C:\Users\Indy424\Desktop\webinar\researchers\PSM_V47_D020_C_J_Thom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1204610"/>
            <a:ext cx="5015345" cy="566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079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b="1" dirty="0"/>
              <a:t>эпоха культурной истории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Indy424\Desktop\webinar\3 chalcolithic\untitled-24jp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5108759" cy="623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103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3664</TotalTime>
  <Words>68</Words>
  <Application>Microsoft Office PowerPoint</Application>
  <PresentationFormat>On-screen Show (4:3)</PresentationFormat>
  <Paragraphs>23</Paragraphs>
  <Slides>78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2" baseType="lpstr">
      <vt:lpstr>Arial</vt:lpstr>
      <vt:lpstr>Calibri</vt:lpstr>
      <vt:lpstr>Office Theme</vt:lpstr>
      <vt:lpstr>Package</vt:lpstr>
      <vt:lpstr>Заставить горшки говорить:  эволюция научного изучения керамики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Johan  Winckelmann</vt:lpstr>
      <vt:lpstr>Christian Jürgensen Thomsen</vt:lpstr>
      <vt:lpstr>эпоха культурной истории</vt:lpstr>
      <vt:lpstr>PowerPoint Presentation</vt:lpstr>
      <vt:lpstr>PowerPoint Presentation</vt:lpstr>
      <vt:lpstr>PowerPoint Presentation</vt:lpstr>
      <vt:lpstr>Лесли Старки. Тель Лахиш</vt:lpstr>
      <vt:lpstr>PowerPoint Presentation</vt:lpstr>
      <vt:lpstr>PowerPoint Presentation</vt:lpstr>
      <vt:lpstr>PowerPoint Presentation</vt:lpstr>
      <vt:lpstr>Этнография и научный эксперимент</vt:lpstr>
      <vt:lpstr>PowerPoint Presentation</vt:lpstr>
      <vt:lpstr>PowerPoint Presentation</vt:lpstr>
      <vt:lpstr>Важность контекста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 поисках других миров:  под землю вслед за горшками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Пещера Црада, Западная Самария</vt:lpstr>
      <vt:lpstr>PowerPoint Presentation</vt:lpstr>
      <vt:lpstr>PowerPoint Presentation</vt:lpstr>
      <vt:lpstr>PowerPoint Presentation</vt:lpstr>
      <vt:lpstr>PowerPoint Presentation</vt:lpstr>
      <vt:lpstr>Петрография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Willard Libby</vt:lpstr>
      <vt:lpstr>Методика посредством Термо-Люминисценции</vt:lpstr>
      <vt:lpstr>PowerPoint Presentation</vt:lpstr>
      <vt:lpstr>прошлое и будущее документации керамики</vt:lpstr>
      <vt:lpstr>PowerPoint Presentation</vt:lpstr>
      <vt:lpstr>PowerPoint Presentation</vt:lpstr>
      <vt:lpstr>Различные техники фотографии</vt:lpstr>
      <vt:lpstr>PowerPoint Presentation</vt:lpstr>
      <vt:lpstr>PowerPoint Presentation</vt:lpstr>
      <vt:lpstr>PowerPoint Presentation</vt:lpstr>
      <vt:lpstr>PowerPoint Presentation</vt:lpstr>
      <vt:lpstr>Новые методы записи керамики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Ислледование остатков органических веществ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Инфра-красная спектрография Фурнье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Заставить горшки говорить</dc:title>
  <dc:creator>user</dc:creator>
  <cp:lastModifiedBy>Mike Freikman</cp:lastModifiedBy>
  <cp:revision>71</cp:revision>
  <dcterms:created xsi:type="dcterms:W3CDTF">2006-08-16T00:00:00Z</dcterms:created>
  <dcterms:modified xsi:type="dcterms:W3CDTF">2016-05-30T15:56:20Z</dcterms:modified>
</cp:coreProperties>
</file>