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AE4D478-AB02-450F-AC2D-DADF41786BAF}">
          <p14:sldIdLst>
            <p14:sldId id="257"/>
            <p14:sldId id="258"/>
            <p14:sldId id="259"/>
            <p14:sldId id="260"/>
            <p14:sldId id="261"/>
          </p14:sldIdLst>
        </p14:section>
        <p14:section name="Раздел без заголовка" id="{DE1520B2-42F3-4EBF-8846-8BB1C9AF7EA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288-DC68-4F89-9A64-E08DF5B11D6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711B-E2C9-4582-9B2A-F6FC3F7C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7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288-DC68-4F89-9A64-E08DF5B11D6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711B-E2C9-4582-9B2A-F6FC3F7C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2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288-DC68-4F89-9A64-E08DF5B11D6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711B-E2C9-4582-9B2A-F6FC3F7C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28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288-DC68-4F89-9A64-E08DF5B11D6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711B-E2C9-4582-9B2A-F6FC3F7C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288-DC68-4F89-9A64-E08DF5B11D6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711B-E2C9-4582-9B2A-F6FC3F7C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2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288-DC68-4F89-9A64-E08DF5B11D6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711B-E2C9-4582-9B2A-F6FC3F7C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4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288-DC68-4F89-9A64-E08DF5B11D6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711B-E2C9-4582-9B2A-F6FC3F7C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2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288-DC68-4F89-9A64-E08DF5B11D6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711B-E2C9-4582-9B2A-F6FC3F7C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288-DC68-4F89-9A64-E08DF5B11D6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711B-E2C9-4582-9B2A-F6FC3F7C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3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288-DC68-4F89-9A64-E08DF5B11D6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711B-E2C9-4582-9B2A-F6FC3F7C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0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288-DC68-4F89-9A64-E08DF5B11D6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711B-E2C9-4582-9B2A-F6FC3F7C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2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FB288-DC68-4F89-9A64-E08DF5B11D6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7711B-E2C9-4582-9B2A-F6FC3F7C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²ÑÐµ ÑÐ°Ð²Ð½Ñ"/>
          <p:cNvPicPr>
            <a:picLocks noGrp="1" noChangeAspect="1" noChangeArrowheads="1"/>
            <a:extLst>
              <a:ext uri="smNativeData">
                <pr:smNativeData xmlns:pr="smNativeData" xmlns:p14="http://schemas.microsoft.com/office/powerpoint/2010/main" xmlns="" val="SMDATA_18_UnCoX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FoCAAAeGgAArxUAAMonAAAQAAAAJgAAAAgAAAABgQAAfwAAAA=="/>
              </a:ext>
            </a:extLst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29870" y="3694111"/>
            <a:ext cx="3652168" cy="2582863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ÑÑÑÐ¿Ð°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UnCoX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ozAAAYGQAA/UkAAH0n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030734" y="3451226"/>
            <a:ext cx="4073002" cy="25828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8" descr="ÐÐ°ÑÑÐ¸Ð½ÐºÐ¸ Ð¿Ð¾ Ð·Ð°Ð¿ÑÐ¾ÑÑ Ð½ÐµÑÐ´Ð°ÑÐ°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UnCoX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HUZAACDGAAAojAAAOUp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157345" y="3451225"/>
            <a:ext cx="3767455" cy="2825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UnCoX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gQAACNBwAAID0AAGUW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945640" y="246380"/>
            <a:ext cx="8963762" cy="299212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108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01" y="0"/>
            <a:ext cx="4610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0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675" y="2295524"/>
            <a:ext cx="5438300" cy="41130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7" y="431007"/>
            <a:ext cx="7915275" cy="1143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8" y="2400300"/>
            <a:ext cx="6118036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4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480"/>
            <a:ext cx="4677779" cy="4024313"/>
          </a:xfrm>
          <a:prstGeom prst="rect">
            <a:avLst/>
          </a:prstGeom>
        </p:spPr>
      </p:pic>
      <p:pic>
        <p:nvPicPr>
          <p:cNvPr id="2050" name="Picture 2" descr="https://www.elektronicka-cigareta.eu/fotky26605/fotos/imperi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11" y="1564480"/>
            <a:ext cx="4832689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324" y="1995487"/>
            <a:ext cx="2454441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9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1937051/pub_5d0b8ce79d85e700b531932d_5d0de66813187100b093f0e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28600"/>
            <a:ext cx="7086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85335" y="5091410"/>
            <a:ext cx="8250080" cy="14427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По-разному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5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Maryasis</dc:creator>
  <cp:lastModifiedBy>Dmitry Maryasis</cp:lastModifiedBy>
  <cp:revision>5</cp:revision>
  <dcterms:created xsi:type="dcterms:W3CDTF">2019-10-10T03:14:37Z</dcterms:created>
  <dcterms:modified xsi:type="dcterms:W3CDTF">2019-10-10T04:20:01Z</dcterms:modified>
</cp:coreProperties>
</file>