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62" r:id="rId10"/>
    <p:sldId id="263" r:id="rId11"/>
    <p:sldId id="264" r:id="rId12"/>
    <p:sldId id="265" r:id="rId13"/>
    <p:sldId id="290" r:id="rId14"/>
    <p:sldId id="266" r:id="rId15"/>
    <p:sldId id="291" r:id="rId16"/>
    <p:sldId id="267" r:id="rId17"/>
    <p:sldId id="268" r:id="rId18"/>
    <p:sldId id="269" r:id="rId19"/>
    <p:sldId id="270" r:id="rId20"/>
    <p:sldId id="271" r:id="rId21"/>
    <p:sldId id="272" r:id="rId22"/>
    <p:sldId id="29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3" r:id="rId34"/>
    <p:sldId id="294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0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5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7AEB-4921-DD49-9C72-930B6FD749E8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FE32-C208-D041-84C2-8F41223AB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424"/>
            <a:ext cx="9144000" cy="4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3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" y="150668"/>
            <a:ext cx="8204272" cy="65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20" y="141721"/>
            <a:ext cx="3671317" cy="66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30" y="0"/>
            <a:ext cx="4385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0" y="0"/>
            <a:ext cx="6885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7" y="-35058"/>
            <a:ext cx="5468101" cy="68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43"/>
            <a:ext cx="9144000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1915" cy="3529893"/>
          </a:xfrm>
          <a:prstGeom prst="rect">
            <a:avLst/>
          </a:prstGeom>
        </p:spPr>
      </p:pic>
      <p:pic>
        <p:nvPicPr>
          <p:cNvPr id="4" name="Picture 3" descr="0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2" y="3306616"/>
            <a:ext cx="7163428" cy="35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2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7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6584" cy="4024938"/>
          </a:xfrm>
          <a:prstGeom prst="rect">
            <a:avLst/>
          </a:prstGeom>
        </p:spPr>
      </p:pic>
      <p:pic>
        <p:nvPicPr>
          <p:cNvPr id="3" name="Picture 2" descr="4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20" y="3228560"/>
            <a:ext cx="5425680" cy="36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6" y="429748"/>
            <a:ext cx="5639559" cy="56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45"/>
            <a:ext cx="9144000" cy="45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" y="1046965"/>
            <a:ext cx="8584355" cy="47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2_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" y="193715"/>
            <a:ext cx="4507248" cy="4507248"/>
          </a:xfrm>
          <a:prstGeom prst="rect">
            <a:avLst/>
          </a:prstGeom>
        </p:spPr>
      </p:pic>
      <p:pic>
        <p:nvPicPr>
          <p:cNvPr id="3" name="Picture 2" descr="5_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06" y="2772663"/>
            <a:ext cx="2884746" cy="40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6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02"/>
            <a:ext cx="9144000" cy="47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5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40" y="1033142"/>
            <a:ext cx="9395007" cy="48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2" y="593315"/>
            <a:ext cx="8400175" cy="53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51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2" y="-1"/>
            <a:ext cx="558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5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58" y="779603"/>
            <a:ext cx="6858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22" y="0"/>
            <a:ext cx="482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8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6" y="21524"/>
            <a:ext cx="4475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463"/>
            <a:ext cx="9144000" cy="43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37" y="0"/>
            <a:ext cx="5551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3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4" y="113228"/>
            <a:ext cx="72390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3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162"/>
            <a:ext cx="9144000" cy="42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73" y="21444"/>
            <a:ext cx="6650914" cy="66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9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9" y="710745"/>
            <a:ext cx="7988373" cy="53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93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" y="1100492"/>
            <a:ext cx="7870420" cy="48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8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730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119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011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0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4" y="1033139"/>
            <a:ext cx="8800211" cy="49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9" y="468454"/>
            <a:ext cx="67183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2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21" y="0"/>
            <a:ext cx="5768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71" y="222904"/>
            <a:ext cx="4896145" cy="6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23" y="170003"/>
            <a:ext cx="5080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Linor Goralik</dc:creator>
  <cp:lastModifiedBy>Linor Goralik</cp:lastModifiedBy>
  <cp:revision>10</cp:revision>
  <dcterms:created xsi:type="dcterms:W3CDTF">2016-01-27T14:48:01Z</dcterms:created>
  <dcterms:modified xsi:type="dcterms:W3CDTF">2016-01-27T15:37:49Z</dcterms:modified>
</cp:coreProperties>
</file>