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73" r:id="rId5"/>
    <p:sldId id="259" r:id="rId6"/>
    <p:sldId id="260" r:id="rId7"/>
    <p:sldId id="263" r:id="rId8"/>
    <p:sldId id="264" r:id="rId9"/>
    <p:sldId id="265" r:id="rId10"/>
    <p:sldId id="276" r:id="rId11"/>
    <p:sldId id="261" r:id="rId12"/>
    <p:sldId id="262" r:id="rId13"/>
    <p:sldId id="266" r:id="rId14"/>
    <p:sldId id="274" r:id="rId15"/>
    <p:sldId id="258" r:id="rId16"/>
    <p:sldId id="267" r:id="rId17"/>
    <p:sldId id="269" r:id="rId18"/>
    <p:sldId id="270" r:id="rId19"/>
    <p:sldId id="268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903A53-6538-4D9D-933B-9F414E5179AF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8CDD1D-04BD-4504-BAB8-5806C470D14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А. Ю. Виноградов (НИУ ВШЭ)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Иерусалим в Грузии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Блюдо из </a:t>
            </a:r>
            <a:r>
              <a:rPr lang="ru-RU" dirty="0" err="1" smtClean="0"/>
              <a:t>Стумы</a:t>
            </a:r>
            <a:endParaRPr lang="ru-RU" dirty="0"/>
          </a:p>
        </p:txBody>
      </p:sp>
      <p:pic>
        <p:nvPicPr>
          <p:cNvPr id="15362" name="Picture 2" descr="E:\temporalia\92878226.Sz9EGq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335" y="1556792"/>
            <a:ext cx="683465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Памятники\Грузия\George\Атени\DSC_0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0798" y="1546860"/>
            <a:ext cx="6762404" cy="4526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Атенский</a:t>
            </a:r>
            <a:r>
              <a:rPr lang="ru-RU" dirty="0" smtClean="0"/>
              <a:t> Сион (</a:t>
            </a:r>
            <a:r>
              <a:rPr lang="en-US" dirty="0" smtClean="0"/>
              <a:t>VII </a:t>
            </a:r>
            <a:r>
              <a:rPr lang="ru-RU" dirty="0" smtClean="0"/>
              <a:t>в.)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Памятники\Грузия\Грузия,росписи Атенского Сиона\Copy of geo_ateni_k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Атенский</a:t>
            </a:r>
            <a:r>
              <a:rPr lang="ru-RU" dirty="0" smtClean="0"/>
              <a:t> Сион (</a:t>
            </a:r>
            <a:r>
              <a:rPr lang="en-US" dirty="0" smtClean="0"/>
              <a:t>VII </a:t>
            </a:r>
            <a:r>
              <a:rPr lang="ru-RU" dirty="0" smtClean="0"/>
              <a:t>в.)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temporalia\-собор Сиони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3440" y="1524000"/>
            <a:ext cx="587712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Тбилисский </a:t>
            </a:r>
            <a:r>
              <a:rPr lang="ru-RU" dirty="0" err="1" smtClean="0"/>
              <a:t>Сиони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Давид-Гареджийская</a:t>
            </a:r>
            <a:r>
              <a:rPr lang="ru-RU" dirty="0" smtClean="0"/>
              <a:t> лавра</a:t>
            </a:r>
            <a:endParaRPr lang="ru-RU" dirty="0"/>
          </a:p>
        </p:txBody>
      </p:sp>
      <p:pic>
        <p:nvPicPr>
          <p:cNvPr id="13314" name="Picture 2" descr="E:\temporalia\davit gareji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395" y="1556792"/>
            <a:ext cx="6838995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temporalia\карта багратио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3322" y="1524000"/>
            <a:ext cx="6717355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Кавказ после арабов </a:t>
            </a:r>
            <a:r>
              <a:rPr lang="en-US" dirty="0" smtClean="0"/>
              <a:t>(IX </a:t>
            </a:r>
            <a:r>
              <a:rPr lang="ru-RU" dirty="0" smtClean="0"/>
              <a:t>в.)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2945" y="1546751"/>
            <a:ext cx="5578109" cy="452649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Мама Давид в </a:t>
            </a:r>
            <a:r>
              <a:rPr lang="ru-RU" dirty="0" err="1" smtClean="0"/>
              <a:t>Акуре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Мои документы\Мои рисунки\img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2576" y="1874520"/>
            <a:ext cx="4498848" cy="38709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Мама Давид в </a:t>
            </a:r>
            <a:r>
              <a:rPr lang="ru-RU" dirty="0" err="1" smtClean="0"/>
              <a:t>Акуре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Акура</a:t>
            </a:r>
            <a:r>
              <a:rPr lang="ru-RU" dirty="0" smtClean="0"/>
              <a:t>				Алаверди</a:t>
            </a:r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18537"/>
            <a:ext cx="4059238" cy="2982925"/>
          </a:xfrm>
        </p:spPr>
      </p:pic>
      <p:pic>
        <p:nvPicPr>
          <p:cNvPr id="6" name="Picture 2" descr="I:\Памятники\Грузия\_наша\_Shida_Kartli\Самтависи\IMG_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9944" y="1546860"/>
            <a:ext cx="3395749" cy="452628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Памятники\Турция\Восточная Турция\tao-klargeti\tao-klarjeti\otxta\IMG_3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Отхта-Экклесиа</a:t>
            </a:r>
            <a:r>
              <a:rPr lang="ru-RU" dirty="0" smtClean="0"/>
              <a:t> (960-е гг.)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emporalia\Armenia-Colch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97280" y="1546860"/>
            <a:ext cx="6949440" cy="4526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Кавказ в </a:t>
            </a:r>
            <a:r>
              <a:rPr lang="en-US" dirty="0" smtClean="0"/>
              <a:t>IV </a:t>
            </a:r>
            <a:r>
              <a:rPr lang="ru-RU" dirty="0" smtClean="0"/>
              <a:t>в.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Памятники\Турция\Восточная Турция\_Tao-Klarjeti\12 Отхта Эклесиа 960 Давид III\33_Othta-Dort Kilise\IMG_7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329" y="1546860"/>
            <a:ext cx="6787342" cy="4526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Отхта-Экклесиа</a:t>
            </a:r>
            <a:r>
              <a:rPr lang="ru-RU" dirty="0" smtClean="0"/>
              <a:t> (960-е гг.)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Мцхета</a:t>
            </a:r>
            <a:endParaRPr lang="ru-RU" dirty="0"/>
          </a:p>
        </p:txBody>
      </p:sp>
      <p:pic>
        <p:nvPicPr>
          <p:cNvPr id="14338" name="Picture 2" descr="I:\Памятники\Грузия\_наша\_Shida_Kartli\Мцхета\IMG_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4032447" cy="588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emporalia\bolnisskiy_sion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0281" y="1524000"/>
            <a:ext cx="6303438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Болнисский</a:t>
            </a:r>
            <a:r>
              <a:rPr lang="ru-RU" dirty="0" smtClean="0"/>
              <a:t> Сион (478-493)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temporalia\gruzie-nejstrezenejsi-tajemstv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23094"/>
            <a:ext cx="8229600" cy="43738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Болнисский</a:t>
            </a:r>
            <a:r>
              <a:rPr lang="ru-RU" dirty="0" smtClean="0"/>
              <a:t> Сион (478-493)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temporalia\302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20340" y="1524000"/>
            <a:ext cx="370332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Болнисский</a:t>
            </a:r>
            <a:r>
              <a:rPr lang="ru-RU" dirty="0" smtClean="0"/>
              <a:t> Сион (478-493)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5006" y="1524000"/>
            <a:ext cx="67739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Сионская базилика в Иерусалиме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en-US" dirty="0" smtClean="0"/>
              <a:t>IV </a:t>
            </a:r>
            <a:r>
              <a:rPr lang="ru-RU" dirty="0" smtClean="0"/>
              <a:t>в.)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02086"/>
            <a:ext cx="8229600" cy="38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Св. Сион в Ликии (</a:t>
            </a:r>
            <a:r>
              <a:rPr lang="ru-RU" dirty="0" err="1" smtClean="0"/>
              <a:t>нач</a:t>
            </a:r>
            <a:r>
              <a:rPr lang="ru-RU" dirty="0" smtClean="0"/>
              <a:t>. </a:t>
            </a:r>
            <a:r>
              <a:rPr lang="en-US" dirty="0" smtClean="0"/>
              <a:t>VI </a:t>
            </a:r>
            <a:r>
              <a:rPr lang="ru-RU" dirty="0" smtClean="0"/>
              <a:t>в.)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1327</TotalTime>
  <Words>93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Иерусалим в Грузии</vt:lpstr>
      <vt:lpstr>Кавказ в IV в.</vt:lpstr>
      <vt:lpstr>Мцхета</vt:lpstr>
      <vt:lpstr>Слайд 4</vt:lpstr>
      <vt:lpstr>Болнисский Сион (478-493)</vt:lpstr>
      <vt:lpstr>Болнисский Сион (478-493)</vt:lpstr>
      <vt:lpstr>Болнисский Сион (478-493)</vt:lpstr>
      <vt:lpstr>Сионская базилика в Иерусалиме  (IV в.)</vt:lpstr>
      <vt:lpstr>Св. Сион в Ликии (нач. VI в.)</vt:lpstr>
      <vt:lpstr>Блюдо из Стумы</vt:lpstr>
      <vt:lpstr>Атенский Сион (VII в.)</vt:lpstr>
      <vt:lpstr>Атенский Сион (VII в.)</vt:lpstr>
      <vt:lpstr>Тбилисский Сиони</vt:lpstr>
      <vt:lpstr>Давид-Гареджийская лавра</vt:lpstr>
      <vt:lpstr>Кавказ после арабов (IX в.)</vt:lpstr>
      <vt:lpstr>Мама Давид в Акуре</vt:lpstr>
      <vt:lpstr>Мама Давид в Акуре</vt:lpstr>
      <vt:lpstr>Акура    Алаверди</vt:lpstr>
      <vt:lpstr>Отхта-Экклесиа (960-е гг.)</vt:lpstr>
      <vt:lpstr>Отхта-Экклесиа (960-е гг.)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Иерусалим в Грузии</dc:title>
  <dc:creator>1</dc:creator>
  <cp:lastModifiedBy>1</cp:lastModifiedBy>
  <cp:revision>50</cp:revision>
  <dcterms:created xsi:type="dcterms:W3CDTF">2016-02-01T11:11:44Z</dcterms:created>
  <dcterms:modified xsi:type="dcterms:W3CDTF">2016-02-02T09:18:41Z</dcterms:modified>
</cp:coreProperties>
</file>