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318" r:id="rId2"/>
    <p:sldId id="258" r:id="rId3"/>
    <p:sldId id="303" r:id="rId4"/>
    <p:sldId id="304" r:id="rId5"/>
    <p:sldId id="259" r:id="rId6"/>
    <p:sldId id="316" r:id="rId7"/>
    <p:sldId id="314" r:id="rId8"/>
    <p:sldId id="315" r:id="rId9"/>
    <p:sldId id="264" r:id="rId10"/>
    <p:sldId id="265" r:id="rId11"/>
    <p:sldId id="263" r:id="rId12"/>
    <p:sldId id="262" r:id="rId13"/>
    <p:sldId id="305" r:id="rId14"/>
    <p:sldId id="267" r:id="rId15"/>
    <p:sldId id="317" r:id="rId16"/>
    <p:sldId id="272" r:id="rId17"/>
    <p:sldId id="307" r:id="rId18"/>
    <p:sldId id="274" r:id="rId19"/>
    <p:sldId id="306" r:id="rId20"/>
    <p:sldId id="308" r:id="rId21"/>
    <p:sldId id="269" r:id="rId22"/>
    <p:sldId id="271" r:id="rId23"/>
    <p:sldId id="294" r:id="rId24"/>
    <p:sldId id="295" r:id="rId25"/>
    <p:sldId id="279" r:id="rId26"/>
    <p:sldId id="296" r:id="rId27"/>
    <p:sldId id="297" r:id="rId28"/>
    <p:sldId id="292" r:id="rId29"/>
    <p:sldId id="276" r:id="rId30"/>
    <p:sldId id="278" r:id="rId31"/>
    <p:sldId id="313" r:id="rId32"/>
    <p:sldId id="312" r:id="rId33"/>
    <p:sldId id="299" r:id="rId34"/>
    <p:sldId id="300" r:id="rId35"/>
    <p:sldId id="285" r:id="rId36"/>
    <p:sldId id="284" r:id="rId37"/>
    <p:sldId id="319" r:id="rId38"/>
    <p:sldId id="32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A62C-7CFB-4509-BCA7-86B9DA759C1B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69FF2-78EC-400F-9EB3-A176C38C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69FF2-78EC-400F-9EB3-A176C38CE4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0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BFDEFE4-0D5D-40DD-85F8-C090C8782C6C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6479310-CFE5-4231-9CB8-DC130B78129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Имена Врат </a:t>
            </a:r>
            <a:endParaRPr lang="en-US" dirty="0"/>
          </a:p>
        </p:txBody>
      </p:sp>
      <p:pic>
        <p:nvPicPr>
          <p:cNvPr id="4" name="Picture 2" descr="G:\Boris\Work yuli 2020\Eshkolot\Gaits metaphors\Shaar\Tesei Ariadna Metropolit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772815"/>
            <a:ext cx="5318720" cy="403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4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Boris\Work yuli 2020\Eshkolot\Eshkolot images\P10909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G:\Boris\Work yuli 2020\Eshkolot\Eshkolot images\P10909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475427" y="3101637"/>
            <a:ext cx="4038600" cy="2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7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Boris\Work yuli 2020\Eshkolot\Gaits metaphors\Shaar\Tit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161656" cy="325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yuli 2020\Eshkolot\Gaits metaphors\Shaar\6e18e8b7842af27b9289174de0f3ac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29677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Boris\Work yuli 2020\Eshkolot\Gaits metaphors\Shaar\NY-DD794_YESHIV_P_201408141717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038600" cy="26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1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yuli 2020\Eshkolot\Gaits metaphors\Shaar\kr3-0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4" y="1412776"/>
            <a:ext cx="41706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Boris\Work yuli 2020\Eshkolot\Gaits metaphors\Shaar\Gerass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617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Boris\Work yuli 2020\Eshkolot\Gaits metaphors\Shaar\DSC_0243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4077072"/>
            <a:ext cx="3640975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Boris\Work yuli 2020\Eshkolot\Gaits metaphors\Shaar\K128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1" y="332656"/>
            <a:ext cx="56768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4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Boris\Work yuli 2020\Eshkolot\Gaits metaphors\Shaar\Klivlend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279071" cy="47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:\Boris\Work yuli 2020\Eshkolot\Gaits metaphors\Shaar\DSC_00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4938" y="3429000"/>
            <a:ext cx="21138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496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Boris\Work yuli 2020\Eshkolot\Gaits metaphors\Shaar\sarcophagus 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5211663" cy="34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Boris\Work yuli 2020\Eshkolot\Gaits metaphors\Shaar\Florence gwarded Mercur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4301836"/>
            <a:ext cx="3408218" cy="255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Boris\Work yuli 2020\Eshkolot\Gaits metaphors\Shaar\Printed books\2. Second Hagia Sophia 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200292" cy="48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:\Boris\Work yuli 2020\Eshkolot\Gaits metaphors\Shaar\Printed books\Bishpp Marciano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177182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7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Work yuli 2020\Eshkolot\Gaits metaphors\Shaar\Рфвеннаjp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1992"/>
            <a:ext cx="3617156" cy="349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yuli 2020\Eshkolot\Gaits metaphors\Shaar\2099-beth-shearim-cave-tombs-3rd-c-ad-rock-carving-depicting-the-facade-BP28E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21" y="764704"/>
            <a:ext cx="454102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G:\Boris\Work yuli 2020\Eshkolot\Gaits metaphors\Shaar\DSC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721" y="4010538"/>
            <a:ext cx="1825396" cy="26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Boris\Work yuli 2020\Eshkolot\Gaits metaphors\Shaar\Printed books\Beit Sheari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9499"/>
            <a:ext cx="1817175" cy="27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Boris\Work yuli 2020\Eshkolot\Gaits metaphors\Shaar\Printed books\Chair Maximianusjp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6566036" cy="506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:\Boris\Work yuli 2020\Eshkolot\Gaits metaphors\Shaar\552cc37c-faaf-4978-af1b-7fb2edf76679_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80" y="4797152"/>
            <a:ext cx="33337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48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Boris\Arch methaphor doc\Arch-metaphor\IMG_23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5838800" cy="437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Boris\Work yuli 2020\Eshkolot\Gaits metaphors\Shaar\Terraccota 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4298305"/>
            <a:ext cx="2175898" cy="20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Boris\Work yuli 2020\Eshkolot\Gaits metaphors\Shaar\CiLrnH3WEAAQEV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406130" cy="34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98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yuli 2020\Eshkolot\Gaits metaphors\Shaar\DSC_01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433311" cy="29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Boris\Work yuli 2020\Eshkolot\Gaits metaphors\Shaar\broken-conch-decorative-piec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038600" cy="24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7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Articles\Arch methaphor doc\Arch-metaphor illustration\Italian\P102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050634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6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Boris\Work yuli 2020\Eshkolot\Gaits metaphors\Shaar\Printed books\italy-ravenna-neonian-baptiste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255265" cy="278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Boris\Work yuli 2020\Eshkolot\Gaits metaphors\Shaar\duraeuropostorahniche13594772756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249722" cy="49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8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Boris\Work yuli 2020\Eshkolot\Gaits metaphors\Shaar\duraeuropostorahniche13594772756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94624"/>
            <a:ext cx="3347481" cy="51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Boris\Articles\Arch methaphor doc\Arch-metaphor illustration\Antic\DSC_0044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2860"/>
            <a:ext cx="3743431" cy="523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07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Boris\Work yuli 2020\Eshkolot\Gaits metaphors\Shaar\DSC_00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8866" y="1471113"/>
            <a:ext cx="5580721" cy="37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Boris\Work yuli 2020\Eshkolot\Gaits metaphors\Shaar\Marble Mihrab Of al-Khassak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9" y="620688"/>
            <a:ext cx="3694319" cy="55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99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hotographies\Boris\Temple of Jerusalem\Golden Gat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88432" cy="57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Boris\Work yuli 2020\Eshkolot\Gaits metaphors\Shaar\440px-Giotto_-_Scrovegni_-_-06-_-_Meeting_at_the_Golden_Gat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20" y="476672"/>
            <a:ext cx="432109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58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image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76064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G:\Boris\Work yuli 2020\Eshkolot\Gaits metaphors\Shaar\venice-haggadah-view-jerusale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4930493" cy="32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3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Work yuli 2020\Eshkolot\Gaits metaphors\Shaar\Vostochnye-vorota-baptisterij-florencij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509853" cy="569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Boris\Work yuli 2020\Eshkolot\Gaits metaphors\Shaar\Baptis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328355" cy="564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213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Boris\Work yuli 2020\Eshkolot\Gaits metaphors\Shaar\Amiens Cathedr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6" y="764704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44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Boris\Work yuli 2020\Eshkolot\Gaits metaphors\Shaar\32343674-france-our-lady-of-chartres-historic-medieval-cathedral-basilica-of-roman-catholic-rite-central-tym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80043" cy="495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yuli 2020\Eshkolot\Gaits metaphors\Shaar\Sant Oierre 1115 Sou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643299" cy="48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22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Boris\Work yuli 2020\Eshkolot\Gaits metaphors\Shaar\Worms 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9072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Boris\Work yuli 2020\Eshkolot\Gaits metaphors\Shaar\Wrozlaw Mahzor 13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358161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01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Boris\Work yuli 2020\Eshkolot\Gaits metaphors\Shaar\Dresden Machzo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3535606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Boris\Work yuli 2020\Eshkolot\Gaits metaphors\Shaar\Leipzif Ma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87" y="908720"/>
            <a:ext cx="391288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9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Boris\Work yuli 2020\Eshkolot\Gaits metaphors\Shaar\Samson Huqoq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67393"/>
            <a:ext cx="6768752" cy="472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01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Boris\Work yuli 2020\Eshkolot\Gaits metaphors\Shaar\Альбеоти Манту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3357"/>
            <a:ext cx="4175590" cy="48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Boris\Work yuli 2020\Eshkolot\Gaits metaphors\Shaar\Сан Салют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66198"/>
            <a:ext cx="3600400" cy="48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69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G:\Boris\Work yuli 2020\Eshkolot\Gaits metaphors\Shaar\Printed books\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980728"/>
            <a:ext cx="370116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Boris\Work yuli 2020\Eshkolot\Gaits metaphors\Shaar\Printed books\Kremon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1"/>
            <a:ext cx="348896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964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Boris\Work yuli 2020\Eshkolot\Gaits metaphors\Shaar\Printed books\full_hd_7._Kty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11212"/>
            <a:ext cx="3824222" cy="51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:\Boris\Work yuli 2020\Eshkolot\Gaits metaphors\Shaar\Printed books\17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123565" cy="53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25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Photographies\Boris\Venice\Rotation of P1100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730867" cy="497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Photographies\Boris\Padova\P11000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9406" y="1831395"/>
            <a:ext cx="4776262" cy="33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55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Photographies\Boris\Mazevi\P10305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80728"/>
            <a:ext cx="3690179" cy="503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G:\Photographies\Boris\Arch-metaphor\Cat.I.1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489525" cy="49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759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Photographies\Boris\Arch-metaphor\DSC_0226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3607302" cy="53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Photographies\Boris\Arch-metaphor\DSC_01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05" y="908720"/>
            <a:ext cx="373773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12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Photographies\Boris\Arch-metaphor\DSC00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29576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Photographies\Boris\Arch-metaphor\P11108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744416" cy="524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20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Boris\Articles\Arch methaphor doc\Arch-metaphor illustration\A301001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3992020" cy="58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813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:\Boris\Work yuli 2020\Eshkolot\Gaits metaphors\Shaar\IMG_21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4401" y="1130015"/>
            <a:ext cx="5760641" cy="44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2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Gaits metaphors\Shaar\Ishtar gate 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877903" cy="483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26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yuli 2020\Eshkolot\Gaits metaphors\Shaar\Plan-view-of-Kalabsha-1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9385" y="1901673"/>
            <a:ext cx="5760640" cy="29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Boris\Work yuli 2020\Eshkolot\Gaits metaphors\Shaar\Megilot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93140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1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Boris\Work yuli 2020\Eshkolot\Gaits metaphors\Shaar\Kings Kawit 2000 Kai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184576" cy="55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8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Gaits metaphors\Shaar\false-door-senenmut-steward-queen-hatschepsut-egyptian-berlin-germany-april-museum-april-berlin-921296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950230" cy="591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yuli 2020\Eshkolot\Gaits metaphors\Shaar\Twelve-Chambers-of-He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799"/>
            <a:ext cx="4536504" cy="27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3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Boris\Work yuli 2020\Eshkolot\Gaits metaphors\Shaar\Florence gwarded Mercu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984776" cy="52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81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Boris\Work yuli 2020\Eshkolot\Gaits metaphors\Shaar\Roman Phrigi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980858" cy="514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yuli 2020\Eshkolot\Eshkolot images\P10805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538547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373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2281</TotalTime>
  <Words>3</Words>
  <Application>Microsoft Office PowerPoint</Application>
  <PresentationFormat>On-screen Show (4:3)</PresentationFormat>
  <Paragraphs>2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Apex</vt:lpstr>
      <vt:lpstr>Имена Врат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שערום</dc:title>
  <dc:creator>user</dc:creator>
  <cp:lastModifiedBy>user</cp:lastModifiedBy>
  <cp:revision>81</cp:revision>
  <dcterms:created xsi:type="dcterms:W3CDTF">2020-07-17T10:36:03Z</dcterms:created>
  <dcterms:modified xsi:type="dcterms:W3CDTF">2020-07-27T12:08:28Z</dcterms:modified>
</cp:coreProperties>
</file>