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1" r:id="rId12"/>
    <p:sldId id="277" r:id="rId13"/>
    <p:sldId id="272" r:id="rId14"/>
    <p:sldId id="274" r:id="rId15"/>
    <p:sldId id="276" r:id="rId16"/>
    <p:sldId id="280" r:id="rId17"/>
    <p:sldId id="278" r:id="rId18"/>
    <p:sldId id="279" r:id="rId19"/>
    <p:sldId id="266" r:id="rId20"/>
    <p:sldId id="26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9949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5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4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3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6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F840837-16C5-4257-83E4-0C0AB0F2281A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90797B6-8CE9-4BD7-9BCD-D2F009D0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102" y="6127531"/>
            <a:ext cx="9051089" cy="48347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ПЛАН ЗАСТРОЙКИ РИНГШТРАССЕ, 1860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31" y="416740"/>
            <a:ext cx="7503230" cy="57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13608"/>
          </a:xfrm>
        </p:spPr>
        <p:txBody>
          <a:bodyPr>
            <a:normAutofit/>
          </a:bodyPr>
          <a:lstStyle/>
          <a:p>
            <a:r>
              <a:rPr lang="en-US" i="1" dirty="0"/>
              <a:t>HAUS AM </a:t>
            </a:r>
            <a:r>
              <a:rPr lang="en-US" i="1" dirty="0" smtClean="0"/>
              <a:t>MICHAELERPLATZ</a:t>
            </a:r>
            <a:endParaRPr lang="ru-RU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0" b="183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900285"/>
            <a:ext cx="9982200" cy="805315"/>
          </a:xfrm>
        </p:spPr>
        <p:txBody>
          <a:bodyPr/>
          <a:lstStyle/>
          <a:p>
            <a:r>
              <a:rPr lang="ru-RU" i="1" dirty="0" smtClean="0"/>
              <a:t>Построен </a:t>
            </a:r>
            <a:r>
              <a:rPr lang="ru-RU" i="1" dirty="0"/>
              <a:t>Адольфом </a:t>
            </a:r>
            <a:r>
              <a:rPr lang="ru-RU" i="1" dirty="0" err="1"/>
              <a:t>Лоосом</a:t>
            </a:r>
            <a:r>
              <a:rPr lang="ru-RU" i="1" dirty="0"/>
              <a:t> </a:t>
            </a:r>
            <a:r>
              <a:rPr lang="ru-RU" i="1" dirty="0" smtClean="0"/>
              <a:t>в 1908 году </a:t>
            </a:r>
            <a:r>
              <a:rPr lang="ru-RU" i="1" dirty="0"/>
              <a:t>для </a:t>
            </a:r>
            <a:r>
              <a:rPr lang="ru-RU" i="1" dirty="0" err="1"/>
              <a:t>Goldman</a:t>
            </a:r>
            <a:r>
              <a:rPr lang="ru-RU" i="1" dirty="0"/>
              <a:t> &amp; </a:t>
            </a:r>
            <a:r>
              <a:rPr lang="ru-RU" i="1" dirty="0" err="1"/>
              <a:t>Salatsch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497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262063" y="5171090"/>
            <a:ext cx="3974955" cy="144346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i="1" dirty="0" smtClean="0"/>
              <a:t>HAUS AM MICHAELERPLATZ</a:t>
            </a:r>
            <a:endParaRPr lang="ru-RU" sz="8000" i="1" dirty="0" smtClean="0"/>
          </a:p>
          <a:p>
            <a:r>
              <a:rPr lang="ru-RU" sz="5400" i="1" dirty="0"/>
              <a:t>Построен Адольфом </a:t>
            </a:r>
            <a:r>
              <a:rPr lang="ru-RU" sz="5400" i="1" dirty="0" err="1"/>
              <a:t>Лоосом</a:t>
            </a:r>
            <a:r>
              <a:rPr lang="ru-RU" sz="5400" i="1" dirty="0"/>
              <a:t> в 1908 году для </a:t>
            </a:r>
            <a:r>
              <a:rPr lang="ru-RU" sz="5400" i="1" dirty="0" err="1"/>
              <a:t>Goldman</a:t>
            </a:r>
            <a:r>
              <a:rPr lang="ru-RU" sz="5400" i="1" dirty="0"/>
              <a:t> &amp; </a:t>
            </a:r>
            <a:r>
              <a:rPr lang="ru-RU" sz="5400" i="1" dirty="0" err="1"/>
              <a:t>Salatsch</a:t>
            </a:r>
            <a:endParaRPr lang="ru-RU" sz="5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8" y="182126"/>
            <a:ext cx="3692690" cy="4517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0" y="182128"/>
            <a:ext cx="3408603" cy="4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8161" y="4785756"/>
            <a:ext cx="4963886" cy="1706484"/>
          </a:xfrm>
        </p:spPr>
        <p:txBody>
          <a:bodyPr/>
          <a:lstStyle/>
          <a:p>
            <a:r>
              <a:rPr lang="ru-RU" sz="2000" i="1" dirty="0" smtClean="0"/>
              <a:t>ДОМ ХЬЮГО И ЛИЛЛИ ШТАЙНЕР</a:t>
            </a:r>
          </a:p>
          <a:p>
            <a:r>
              <a:rPr lang="ru-RU" sz="1700" i="1" dirty="0" smtClean="0"/>
              <a:t>Архитектор: Адольф </a:t>
            </a:r>
            <a:r>
              <a:rPr lang="ru-RU" sz="1700" i="1" dirty="0" err="1" smtClean="0"/>
              <a:t>Лоос</a:t>
            </a:r>
            <a:endParaRPr lang="ru-RU" sz="1700" i="1" dirty="0" smtClean="0"/>
          </a:p>
          <a:p>
            <a:r>
              <a:rPr lang="ru-RU" sz="1700" i="1" dirty="0" smtClean="0"/>
              <a:t>1910</a:t>
            </a:r>
            <a:endParaRPr lang="ru-RU" sz="17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9" y="774591"/>
            <a:ext cx="4771402" cy="3387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770604"/>
            <a:ext cx="5486400" cy="33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534" y="4750130"/>
            <a:ext cx="9397657" cy="1742109"/>
          </a:xfrm>
        </p:spPr>
        <p:txBody>
          <a:bodyPr/>
          <a:lstStyle/>
          <a:p>
            <a:r>
              <a:rPr lang="en-US" sz="2000" i="1" dirty="0" smtClean="0"/>
              <a:t>CAFÉ MUSEUM</a:t>
            </a:r>
            <a:endParaRPr lang="ru-RU" sz="2000" i="1" dirty="0"/>
          </a:p>
          <a:p>
            <a:r>
              <a:rPr lang="ru-RU" sz="1700" i="1" dirty="0"/>
              <a:t>Архитектор: Адольф </a:t>
            </a:r>
            <a:r>
              <a:rPr lang="ru-RU" sz="1700" i="1" dirty="0" err="1" smtClean="0"/>
              <a:t>Лоос</a:t>
            </a:r>
            <a:endParaRPr lang="ru-RU" sz="1700" i="1" dirty="0" smtClean="0"/>
          </a:p>
          <a:p>
            <a:r>
              <a:rPr lang="ru-RU" sz="1700" i="1" dirty="0" smtClean="0"/>
              <a:t>1899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3" y="1281980"/>
            <a:ext cx="4575409" cy="3083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49" y="448000"/>
            <a:ext cx="6469443" cy="47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5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i="1" dirty="0" smtClean="0"/>
              <a:t>HERRENZIMMER</a:t>
            </a:r>
            <a:endParaRPr lang="ru-RU" sz="2000" i="1" dirty="0" smtClean="0"/>
          </a:p>
          <a:p>
            <a:r>
              <a:rPr lang="ru-RU" sz="1700" i="1" dirty="0" smtClean="0"/>
              <a:t>Интерьер разработан Адольфом </a:t>
            </a:r>
            <a:r>
              <a:rPr lang="ru-RU" sz="1700" i="1" dirty="0" err="1" smtClean="0"/>
              <a:t>Лоосом</a:t>
            </a:r>
            <a:endParaRPr lang="ru-RU" sz="1700" i="1" dirty="0" smtClean="0"/>
          </a:p>
          <a:p>
            <a:r>
              <a:rPr lang="ru-RU" sz="1700" i="1" dirty="0"/>
              <a:t>д</a:t>
            </a:r>
            <a:r>
              <a:rPr lang="ru-RU" sz="1700" i="1" dirty="0" smtClean="0"/>
              <a:t>ля дома Георга Роя</a:t>
            </a:r>
          </a:p>
          <a:p>
            <a:r>
              <a:rPr lang="ru-RU" sz="1800" dirty="0"/>
              <a:t>1901-1904</a:t>
            </a:r>
            <a:endParaRPr lang="ru-RU" sz="1800" i="1" dirty="0" smtClean="0"/>
          </a:p>
          <a:p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" y="380012"/>
            <a:ext cx="5090179" cy="3749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380012"/>
            <a:ext cx="5003470" cy="3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i="1" dirty="0" smtClean="0"/>
              <a:t>ЖЕНСКАЯ КОМНАТА ТУРНОВСКИ</a:t>
            </a:r>
          </a:p>
          <a:p>
            <a:r>
              <a:rPr lang="ru-RU" sz="1600" i="1" dirty="0" smtClean="0"/>
              <a:t>Интерьер разработан Адольфом </a:t>
            </a:r>
            <a:r>
              <a:rPr lang="ru-RU" sz="1600" i="1" dirty="0" err="1" smtClean="0"/>
              <a:t>Лоосом</a:t>
            </a:r>
            <a:endParaRPr lang="ru-RU" sz="1600" i="1" dirty="0" smtClean="0"/>
          </a:p>
          <a:p>
            <a:r>
              <a:rPr lang="ru-RU" sz="1600" i="1" dirty="0" smtClean="0"/>
              <a:t>1901/1902</a:t>
            </a:r>
            <a:endParaRPr lang="ru-RU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8" y="190005"/>
            <a:ext cx="7518569" cy="49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5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546" y="5160578"/>
            <a:ext cx="2953406" cy="1331661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+mj-lt"/>
              </a:rPr>
              <a:t>ПРЕДМЕТЫ МЕБЛИРОВКИ</a:t>
            </a:r>
          </a:p>
          <a:p>
            <a:r>
              <a:rPr lang="ru-RU" sz="1700" i="1" dirty="0" smtClean="0">
                <a:latin typeface="+mj-lt"/>
              </a:rPr>
              <a:t>Дизайн </a:t>
            </a:r>
            <a:r>
              <a:rPr lang="ru-RU" sz="1700" i="1" dirty="0">
                <a:latin typeface="+mj-lt"/>
              </a:rPr>
              <a:t>А</a:t>
            </a:r>
            <a:r>
              <a:rPr lang="ru-RU" sz="1700" i="1" dirty="0" smtClean="0">
                <a:latin typeface="+mj-lt"/>
              </a:rPr>
              <a:t>дольфа </a:t>
            </a:r>
            <a:r>
              <a:rPr lang="ru-RU" sz="1700" i="1" dirty="0" err="1">
                <a:latin typeface="+mj-lt"/>
              </a:rPr>
              <a:t>Л</a:t>
            </a:r>
            <a:r>
              <a:rPr lang="ru-RU" sz="1700" i="1" dirty="0" err="1" smtClean="0">
                <a:latin typeface="+mj-lt"/>
              </a:rPr>
              <a:t>ооса</a:t>
            </a:r>
            <a:endParaRPr lang="ru-RU" sz="1700" i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44" y="181083"/>
            <a:ext cx="2969225" cy="289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29" y="2752657"/>
            <a:ext cx="3617280" cy="2407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8" y="181083"/>
            <a:ext cx="3155256" cy="2892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26" y="150990"/>
            <a:ext cx="4274082" cy="25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872" y="4940135"/>
            <a:ext cx="9418320" cy="1662546"/>
          </a:xfrm>
        </p:spPr>
        <p:txBody>
          <a:bodyPr/>
          <a:lstStyle/>
          <a:p>
            <a:r>
              <a:rPr lang="ru-RU" sz="2000" i="1" dirty="0" smtClean="0"/>
              <a:t>ДОМ ШОЯ</a:t>
            </a:r>
          </a:p>
          <a:p>
            <a:r>
              <a:rPr lang="ru-RU" sz="1700" i="1" dirty="0" smtClean="0"/>
              <a:t>Архитектор: Адольф </a:t>
            </a:r>
            <a:r>
              <a:rPr lang="ru-RU" sz="1700" i="1" dirty="0" err="1" smtClean="0"/>
              <a:t>Лоос</a:t>
            </a:r>
            <a:endParaRPr lang="ru-RU" sz="1700" i="1" dirty="0" smtClean="0"/>
          </a:p>
          <a:p>
            <a:r>
              <a:rPr lang="ru-RU" sz="1700" i="1" dirty="0" smtClean="0"/>
              <a:t>1912-1913</a:t>
            </a:r>
            <a:endParaRPr lang="ru-RU" sz="17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" y="748145"/>
            <a:ext cx="5997632" cy="3883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6" y="2689761"/>
            <a:ext cx="4623432" cy="31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0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480848"/>
          </a:xfrm>
        </p:spPr>
        <p:txBody>
          <a:bodyPr>
            <a:normAutofit/>
          </a:bodyPr>
          <a:lstStyle/>
          <a:p>
            <a:r>
              <a:rPr lang="en-US" i="1" cap="all" dirty="0" smtClean="0"/>
              <a:t>60-</a:t>
            </a:r>
            <a:r>
              <a:rPr lang="ru-RU" i="1" cap="all" dirty="0" err="1" smtClean="0"/>
              <a:t>летие</a:t>
            </a:r>
            <a:r>
              <a:rPr lang="ru-RU" i="1" cap="all" dirty="0" smtClean="0"/>
              <a:t> </a:t>
            </a:r>
            <a:r>
              <a:rPr lang="ru-RU" i="1" cap="all" dirty="0" err="1" smtClean="0"/>
              <a:t>адольфа</a:t>
            </a:r>
            <a:r>
              <a:rPr lang="ru-RU" i="1" cap="all" dirty="0" smtClean="0"/>
              <a:t> </a:t>
            </a:r>
            <a:r>
              <a:rPr lang="ru-RU" i="1" cap="all" dirty="0" err="1" smtClean="0"/>
              <a:t>лооса</a:t>
            </a:r>
            <a:endParaRPr lang="ru-RU" i="1" cap="all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2" b="16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601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72984"/>
          </a:xfrm>
        </p:spPr>
        <p:txBody>
          <a:bodyPr>
            <a:normAutofit/>
          </a:bodyPr>
          <a:lstStyle/>
          <a:p>
            <a:r>
              <a:rPr lang="ru-RU" i="1" dirty="0" smtClean="0"/>
              <a:t>ДОМ ВИТГЕНШТЕЙНА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7778"/>
          <a:stretch>
            <a:fillRect/>
          </a:stretch>
        </p:blipFill>
        <p:spPr>
          <a:xfrm>
            <a:off x="0" y="0"/>
            <a:ext cx="11292840" cy="5128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830785"/>
            <a:ext cx="9982200" cy="874816"/>
          </a:xfrm>
        </p:spPr>
        <p:txBody>
          <a:bodyPr/>
          <a:lstStyle/>
          <a:p>
            <a:r>
              <a:rPr lang="ru-RU" i="1" dirty="0"/>
              <a:t>Архитекторы: Пауль </a:t>
            </a:r>
            <a:r>
              <a:rPr lang="ru-RU" i="1" dirty="0" err="1"/>
              <a:t>Энгельманн</a:t>
            </a:r>
            <a:r>
              <a:rPr lang="ru-RU" i="1" dirty="0"/>
              <a:t>, Людвиг </a:t>
            </a:r>
            <a:r>
              <a:rPr lang="ru-RU" i="1" dirty="0" err="1"/>
              <a:t>Витгенштейн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1928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3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491359"/>
          </a:xfrm>
        </p:spPr>
        <p:txBody>
          <a:bodyPr/>
          <a:lstStyle/>
          <a:p>
            <a:r>
              <a:rPr lang="ru-RU" i="1" dirty="0" smtClean="0"/>
              <a:t>БУРГТЕАТР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 b="93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878037"/>
            <a:ext cx="9982200" cy="82756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Здание венского национального театра</a:t>
            </a:r>
            <a:endParaRPr lang="ru-RU" dirty="0"/>
          </a:p>
          <a:p>
            <a:r>
              <a:rPr lang="ru-RU" i="1" dirty="0"/>
              <a:t>Архитекторы: </a:t>
            </a:r>
            <a:r>
              <a:rPr lang="ru-RU" i="1" dirty="0" err="1"/>
              <a:t>Готтфрид</a:t>
            </a:r>
            <a:r>
              <a:rPr lang="ru-RU" i="1" dirty="0"/>
              <a:t> </a:t>
            </a:r>
            <a:r>
              <a:rPr lang="ru-RU" i="1" dirty="0" err="1"/>
              <a:t>Земпер</a:t>
            </a:r>
            <a:r>
              <a:rPr lang="ru-RU" i="1" dirty="0"/>
              <a:t> и Карл фон </a:t>
            </a:r>
            <a:r>
              <a:rPr lang="ru-RU" i="1" dirty="0" err="1"/>
              <a:t>Хаэенауер</a:t>
            </a:r>
            <a:r>
              <a:rPr lang="ru-RU" i="1" dirty="0"/>
              <a:t> </a:t>
            </a:r>
            <a:endParaRPr lang="ru-RU" dirty="0"/>
          </a:p>
          <a:p>
            <a:r>
              <a:rPr lang="ru-RU" i="1" dirty="0"/>
              <a:t>1888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13608"/>
          </a:xfrm>
        </p:spPr>
        <p:txBody>
          <a:bodyPr/>
          <a:lstStyle/>
          <a:p>
            <a:r>
              <a:rPr lang="ru-RU" i="1" dirty="0"/>
              <a:t>ДОМ ВИТГЕНШТЕЙНА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55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71409"/>
            <a:ext cx="9982200" cy="934192"/>
          </a:xfrm>
        </p:spPr>
        <p:txBody>
          <a:bodyPr/>
          <a:lstStyle/>
          <a:p>
            <a:r>
              <a:rPr lang="ru-RU" i="1" dirty="0"/>
              <a:t>Архитекторы: Пауль </a:t>
            </a:r>
            <a:r>
              <a:rPr lang="ru-RU" i="1" dirty="0" err="1"/>
              <a:t>Энгельманн</a:t>
            </a:r>
            <a:r>
              <a:rPr lang="ru-RU" i="1" dirty="0"/>
              <a:t>, Людвиг </a:t>
            </a:r>
            <a:r>
              <a:rPr lang="ru-RU" i="1" dirty="0" err="1"/>
              <a:t>Витгенштейн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1928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77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873" y="5492097"/>
            <a:ext cx="4696730" cy="1146208"/>
          </a:xfrm>
        </p:spPr>
        <p:txBody>
          <a:bodyPr>
            <a:normAutofit fontScale="47500" lnSpcReduction="20000"/>
          </a:bodyPr>
          <a:lstStyle/>
          <a:p>
            <a:r>
              <a:rPr lang="ru-RU" sz="3300" i="1" dirty="0" smtClean="0"/>
              <a:t>Интерьеры ДОМА ВИТГЕНШТЕЙНА</a:t>
            </a:r>
            <a:endParaRPr lang="en-US" sz="3300" i="1" dirty="0" smtClean="0"/>
          </a:p>
          <a:p>
            <a:pPr>
              <a:lnSpc>
                <a:spcPct val="170000"/>
              </a:lnSpc>
            </a:pPr>
            <a:r>
              <a:rPr lang="ru-RU" sz="2500" i="1" dirty="0" smtClean="0"/>
              <a:t>Архитекторы</a:t>
            </a:r>
            <a:r>
              <a:rPr lang="ru-RU" sz="2500" i="1" dirty="0"/>
              <a:t>: Пауль </a:t>
            </a:r>
            <a:r>
              <a:rPr lang="ru-RU" sz="2500" i="1" dirty="0" err="1"/>
              <a:t>Энгельманн</a:t>
            </a:r>
            <a:r>
              <a:rPr lang="ru-RU" sz="2500" i="1" dirty="0"/>
              <a:t>, Людвиг </a:t>
            </a:r>
            <a:r>
              <a:rPr lang="ru-RU" sz="2500" i="1" dirty="0" err="1"/>
              <a:t>Витгенштейн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i="1" dirty="0" smtClean="0"/>
              <a:t>1928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2" y="1408001"/>
            <a:ext cx="9419136" cy="404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1" y="237506"/>
            <a:ext cx="11139055" cy="504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179078"/>
            <a:ext cx="4100114" cy="2735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43" y="178049"/>
            <a:ext cx="3483386" cy="5189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9" y="3039461"/>
            <a:ext cx="3052266" cy="23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12379"/>
          </a:xfrm>
        </p:spPr>
        <p:txBody>
          <a:bodyPr/>
          <a:lstStyle/>
          <a:p>
            <a:r>
              <a:rPr lang="ru-RU" i="1" dirty="0" smtClean="0"/>
              <a:t>БУРГТЕАТР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76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70179"/>
            <a:ext cx="9982200" cy="935421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Здание венского национального театра</a:t>
            </a:r>
            <a:endParaRPr lang="ru-RU" dirty="0"/>
          </a:p>
          <a:p>
            <a:r>
              <a:rPr lang="ru-RU" i="1" dirty="0"/>
              <a:t>Архитекторы: </a:t>
            </a:r>
            <a:r>
              <a:rPr lang="ru-RU" i="1" dirty="0" err="1"/>
              <a:t>Готтфрид</a:t>
            </a:r>
            <a:r>
              <a:rPr lang="ru-RU" i="1" dirty="0"/>
              <a:t> </a:t>
            </a:r>
            <a:r>
              <a:rPr lang="ru-RU" i="1" dirty="0" err="1"/>
              <a:t>Земпер</a:t>
            </a:r>
            <a:r>
              <a:rPr lang="ru-RU" i="1" dirty="0"/>
              <a:t> и Карл фон </a:t>
            </a:r>
            <a:r>
              <a:rPr lang="ru-RU" i="1" dirty="0" err="1"/>
              <a:t>Хаэенауер</a:t>
            </a:r>
            <a:r>
              <a:rPr lang="ru-RU" i="1" dirty="0"/>
              <a:t> </a:t>
            </a:r>
            <a:endParaRPr lang="ru-RU" dirty="0"/>
          </a:p>
          <a:p>
            <a:r>
              <a:rPr lang="ru-RU" i="1" dirty="0"/>
              <a:t>1888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4072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ВЕНСКАЯ РАТУША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0" b="196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665077"/>
            <a:ext cx="9982200" cy="1040524"/>
          </a:xfrm>
        </p:spPr>
        <p:txBody>
          <a:bodyPr/>
          <a:lstStyle/>
          <a:p>
            <a:r>
              <a:rPr lang="ru-RU" i="1" dirty="0" smtClean="0"/>
              <a:t>Архитектор</a:t>
            </a:r>
            <a:r>
              <a:rPr lang="ru-RU" i="1" dirty="0"/>
              <a:t>: Фридрих фон Шмидт</a:t>
            </a:r>
            <a:endParaRPr lang="ru-RU" dirty="0"/>
          </a:p>
          <a:p>
            <a:r>
              <a:rPr lang="ru-RU" i="1" dirty="0"/>
              <a:t>1883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4072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ВЕНСКАЯ РАТУША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665077"/>
            <a:ext cx="9982200" cy="1040524"/>
          </a:xfrm>
        </p:spPr>
        <p:txBody>
          <a:bodyPr/>
          <a:lstStyle/>
          <a:p>
            <a:r>
              <a:rPr lang="ru-RU" i="1" dirty="0" smtClean="0"/>
              <a:t>Архитектор</a:t>
            </a:r>
            <a:r>
              <a:rPr lang="ru-RU" i="1" dirty="0"/>
              <a:t>: Фридрих фон Шмидт</a:t>
            </a:r>
            <a:endParaRPr lang="ru-RU" dirty="0"/>
          </a:p>
          <a:p>
            <a:r>
              <a:rPr lang="ru-RU" i="1" dirty="0"/>
              <a:t>1883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5" b="17625"/>
          <a:stretch>
            <a:fillRect/>
          </a:stretch>
        </p:blipFill>
        <p:spPr>
          <a:xfrm>
            <a:off x="0" y="31594"/>
            <a:ext cx="11292840" cy="5128923"/>
          </a:xfrm>
        </p:spPr>
      </p:pic>
    </p:spTree>
    <p:extLst>
      <p:ext uri="{BB962C8B-B14F-4D97-AF65-F5344CB8AC3E}">
        <p14:creationId xmlns:p14="http://schemas.microsoft.com/office/powerpoint/2010/main" val="2818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11855"/>
          </a:xfrm>
        </p:spPr>
        <p:txBody>
          <a:bodyPr>
            <a:normAutofit/>
          </a:bodyPr>
          <a:lstStyle/>
          <a:p>
            <a:r>
              <a:rPr lang="ru-RU" i="1" dirty="0" smtClean="0"/>
              <a:t>ЗДАНИЕ ВЕНСКОГО ПАРЛАМЕНТА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b="161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69655"/>
            <a:ext cx="9982200" cy="935945"/>
          </a:xfrm>
        </p:spPr>
        <p:txBody>
          <a:bodyPr>
            <a:normAutofit/>
          </a:bodyPr>
          <a:lstStyle/>
          <a:p>
            <a:r>
              <a:rPr lang="ru-RU" i="1" dirty="0" smtClean="0"/>
              <a:t>Архитектор</a:t>
            </a:r>
            <a:r>
              <a:rPr lang="ru-RU" i="1" dirty="0"/>
              <a:t>: </a:t>
            </a:r>
            <a:r>
              <a:rPr lang="ru-RU" i="1" dirty="0" err="1" smtClean="0"/>
              <a:t>Теофиль</a:t>
            </a:r>
            <a:r>
              <a:rPr lang="ru-RU" i="1" dirty="0" smtClean="0"/>
              <a:t> </a:t>
            </a:r>
            <a:r>
              <a:rPr lang="ru-RU" i="1" dirty="0"/>
              <a:t>фон </a:t>
            </a:r>
            <a:r>
              <a:rPr lang="ru-RU" i="1" dirty="0" err="1" smtClean="0"/>
              <a:t>Хансен</a:t>
            </a:r>
            <a:endParaRPr lang="ru-RU" dirty="0"/>
          </a:p>
          <a:p>
            <a:r>
              <a:rPr lang="ru-RU" i="1" dirty="0"/>
              <a:t>1883 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13608"/>
          </a:xfrm>
        </p:spPr>
        <p:txBody>
          <a:bodyPr>
            <a:normAutofit/>
          </a:bodyPr>
          <a:lstStyle/>
          <a:p>
            <a:r>
              <a:rPr lang="ru-RU" i="1" dirty="0" smtClean="0"/>
              <a:t>ЗДАНИЕ ВЕНСКОГО ПАРЛАМЕНТА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3" b="171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71409"/>
            <a:ext cx="9982200" cy="934192"/>
          </a:xfrm>
        </p:spPr>
        <p:txBody>
          <a:bodyPr/>
          <a:lstStyle/>
          <a:p>
            <a:r>
              <a:rPr lang="ru-RU" i="1" dirty="0"/>
              <a:t>Архитектор: </a:t>
            </a:r>
            <a:r>
              <a:rPr lang="ru-RU" i="1" dirty="0" err="1" smtClean="0"/>
              <a:t>Теофиль</a:t>
            </a:r>
            <a:r>
              <a:rPr lang="ru-RU" i="1" dirty="0" smtClean="0"/>
              <a:t> </a:t>
            </a:r>
            <a:r>
              <a:rPr lang="ru-RU" i="1" dirty="0"/>
              <a:t>фон </a:t>
            </a:r>
            <a:r>
              <a:rPr lang="ru-RU" i="1" smtClean="0"/>
              <a:t>Хансен</a:t>
            </a:r>
            <a:endParaRPr lang="ru-RU" dirty="0"/>
          </a:p>
          <a:p>
            <a:r>
              <a:rPr lang="ru-RU" i="1" dirty="0"/>
              <a:t>1883 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1"/>
            <a:ext cx="9982200" cy="501732"/>
          </a:xfrm>
        </p:spPr>
        <p:txBody>
          <a:bodyPr>
            <a:normAutofit/>
          </a:bodyPr>
          <a:lstStyle/>
          <a:p>
            <a:r>
              <a:rPr lang="ru-RU" i="1" dirty="0" smtClean="0"/>
              <a:t>ВЕНСКИЙ УНИВЕРСИТЕТ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1515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59533"/>
            <a:ext cx="9982200" cy="946067"/>
          </a:xfrm>
        </p:spPr>
        <p:txBody>
          <a:bodyPr>
            <a:normAutofit/>
          </a:bodyPr>
          <a:lstStyle/>
          <a:p>
            <a:r>
              <a:rPr lang="ru-RU" i="1" dirty="0" smtClean="0"/>
              <a:t>Архитектор</a:t>
            </a:r>
            <a:r>
              <a:rPr lang="ru-RU" i="1" dirty="0"/>
              <a:t>: Генрих фон </a:t>
            </a:r>
            <a:r>
              <a:rPr lang="ru-RU" i="1" dirty="0" err="1"/>
              <a:t>Ферстель</a:t>
            </a:r>
            <a:endParaRPr lang="ru-RU" dirty="0"/>
          </a:p>
          <a:p>
            <a:r>
              <a:rPr lang="ru-RU" i="1" dirty="0"/>
              <a:t>1884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1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525483"/>
          </a:xfrm>
        </p:spPr>
        <p:txBody>
          <a:bodyPr>
            <a:normAutofit/>
          </a:bodyPr>
          <a:lstStyle/>
          <a:p>
            <a:r>
              <a:rPr lang="ru-RU" i="1" dirty="0" smtClean="0"/>
              <a:t>ВЕНСКИЙ УНИВЕРСИТЕТ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15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83283"/>
            <a:ext cx="9982200" cy="922317"/>
          </a:xfrm>
        </p:spPr>
        <p:txBody>
          <a:bodyPr>
            <a:normAutofit/>
          </a:bodyPr>
          <a:lstStyle/>
          <a:p>
            <a:r>
              <a:rPr lang="ru-RU" i="1" dirty="0" smtClean="0"/>
              <a:t>Архитектор</a:t>
            </a:r>
            <a:r>
              <a:rPr lang="ru-RU" i="1" dirty="0"/>
              <a:t>: Генрих фон </a:t>
            </a:r>
            <a:r>
              <a:rPr lang="ru-RU" i="1" dirty="0" err="1"/>
              <a:t>Ферстель</a:t>
            </a:r>
            <a:endParaRPr lang="ru-RU" dirty="0"/>
          </a:p>
          <a:p>
            <a:r>
              <a:rPr lang="ru-RU" i="1" dirty="0"/>
              <a:t>1884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22035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293</TotalTime>
  <Words>172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Wingdings 2</vt:lpstr>
      <vt:lpstr>View</vt:lpstr>
      <vt:lpstr>PowerPoint Presentation</vt:lpstr>
      <vt:lpstr>БУРГТЕАТР</vt:lpstr>
      <vt:lpstr>БУРГТЕАТР</vt:lpstr>
      <vt:lpstr>ВЕНСКАЯ РАТУША</vt:lpstr>
      <vt:lpstr>ВЕНСКАЯ РАТУША</vt:lpstr>
      <vt:lpstr>ЗДАНИЕ ВЕНСКОГО ПАРЛАМЕНТА</vt:lpstr>
      <vt:lpstr>ЗДАНИЕ ВЕНСКОГО ПАРЛАМЕНТА</vt:lpstr>
      <vt:lpstr>ВЕНСКИЙ УНИВЕРСИТЕТ</vt:lpstr>
      <vt:lpstr>ВЕНСКИЙ УНИВЕРСИТЕТ</vt:lpstr>
      <vt:lpstr>HAUS AM MICHAELERPLATZ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60-летие адольфа лооса</vt:lpstr>
      <vt:lpstr>ДОМ ВИТГЕНШТЕЙНА</vt:lpstr>
      <vt:lpstr>ДОМ ВИТГЕНШТЕЙНА</vt:lpstr>
      <vt:lpstr>PowerPoint Presentation</vt:lpstr>
    </vt:vector>
  </TitlesOfParts>
  <Company>РАНХиГС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Лаврик Анна Александровна</dc:creator>
  <cp:lastModifiedBy>Simon Parizhsky</cp:lastModifiedBy>
  <cp:revision>17</cp:revision>
  <dcterms:created xsi:type="dcterms:W3CDTF">2018-12-11T09:19:51Z</dcterms:created>
  <dcterms:modified xsi:type="dcterms:W3CDTF">2018-12-12T16:19:43Z</dcterms:modified>
</cp:coreProperties>
</file>