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67" r:id="rId2"/>
    <p:sldMasterId id="2147483879" r:id="rId3"/>
    <p:sldMasterId id="2147484390" r:id="rId4"/>
    <p:sldMasterId id="2147484415" r:id="rId5"/>
    <p:sldMasterId id="2147484965" r:id="rId6"/>
    <p:sldMasterId id="2147484990" r:id="rId7"/>
    <p:sldMasterId id="2147485003" r:id="rId8"/>
    <p:sldMasterId id="2147485027" r:id="rId9"/>
    <p:sldMasterId id="2147485053" r:id="rId10"/>
    <p:sldMasterId id="2147485065" r:id="rId11"/>
    <p:sldMasterId id="2147485083" r:id="rId12"/>
  </p:sldMasterIdLst>
  <p:notesMasterIdLst>
    <p:notesMasterId r:id="rId146"/>
  </p:notesMasterIdLst>
  <p:sldIdLst>
    <p:sldId id="679" r:id="rId13"/>
    <p:sldId id="616" r:id="rId14"/>
    <p:sldId id="730" r:id="rId15"/>
    <p:sldId id="719" r:id="rId16"/>
    <p:sldId id="770" r:id="rId17"/>
    <p:sldId id="774" r:id="rId18"/>
    <p:sldId id="776" r:id="rId19"/>
    <p:sldId id="777" r:id="rId20"/>
    <p:sldId id="771" r:id="rId21"/>
    <p:sldId id="768" r:id="rId22"/>
    <p:sldId id="562" r:id="rId23"/>
    <p:sldId id="667" r:id="rId24"/>
    <p:sldId id="599" r:id="rId25"/>
    <p:sldId id="602" r:id="rId26"/>
    <p:sldId id="603" r:id="rId27"/>
    <p:sldId id="751" r:id="rId28"/>
    <p:sldId id="699" r:id="rId29"/>
    <p:sldId id="752" r:id="rId30"/>
    <p:sldId id="779" r:id="rId31"/>
    <p:sldId id="738" r:id="rId32"/>
    <p:sldId id="739" r:id="rId33"/>
    <p:sldId id="582" r:id="rId34"/>
    <p:sldId id="566" r:id="rId35"/>
    <p:sldId id="567" r:id="rId36"/>
    <p:sldId id="559" r:id="rId37"/>
    <p:sldId id="626" r:id="rId38"/>
    <p:sldId id="627" r:id="rId39"/>
    <p:sldId id="716" r:id="rId40"/>
    <p:sldId id="717" r:id="rId41"/>
    <p:sldId id="760" r:id="rId42"/>
    <p:sldId id="761" r:id="rId43"/>
    <p:sldId id="762" r:id="rId44"/>
    <p:sldId id="763" r:id="rId45"/>
    <p:sldId id="764" r:id="rId46"/>
    <p:sldId id="604" r:id="rId47"/>
    <p:sldId id="264" r:id="rId48"/>
    <p:sldId id="691" r:id="rId49"/>
    <p:sldId id="395" r:id="rId50"/>
    <p:sldId id="403" r:id="rId51"/>
    <p:sldId id="704" r:id="rId52"/>
    <p:sldId id="399" r:id="rId53"/>
    <p:sldId id="455" r:id="rId54"/>
    <p:sldId id="459" r:id="rId55"/>
    <p:sldId id="456" r:id="rId56"/>
    <p:sldId id="406" r:id="rId57"/>
    <p:sldId id="484" r:id="rId58"/>
    <p:sldId id="480" r:id="rId59"/>
    <p:sldId id="481" r:id="rId60"/>
    <p:sldId id="482" r:id="rId61"/>
    <p:sldId id="483" r:id="rId62"/>
    <p:sldId id="400" r:id="rId63"/>
    <p:sldId id="401" r:id="rId64"/>
    <p:sldId id="709" r:id="rId65"/>
    <p:sldId id="554" r:id="rId66"/>
    <p:sldId id="693" r:id="rId67"/>
    <p:sldId id="690" r:id="rId68"/>
    <p:sldId id="552" r:id="rId69"/>
    <p:sldId id="404" r:id="rId70"/>
    <p:sldId id="293" r:id="rId71"/>
    <p:sldId id="294" r:id="rId72"/>
    <p:sldId id="295" r:id="rId73"/>
    <p:sldId id="684" r:id="rId74"/>
    <p:sldId id="749" r:id="rId75"/>
    <p:sldId id="430" r:id="rId76"/>
    <p:sldId id="316" r:id="rId77"/>
    <p:sldId id="402" r:id="rId78"/>
    <p:sldId id="611" r:id="rId79"/>
    <p:sldId id="276" r:id="rId80"/>
    <p:sldId id="433" r:id="rId81"/>
    <p:sldId id="718" r:id="rId82"/>
    <p:sldId id="389" r:id="rId83"/>
    <p:sldId id="317" r:id="rId84"/>
    <p:sldId id="319" r:id="rId85"/>
    <p:sldId id="320" r:id="rId86"/>
    <p:sldId id="550" r:id="rId87"/>
    <p:sldId id="450" r:id="rId88"/>
    <p:sldId id="398" r:id="rId89"/>
    <p:sldId id="277" r:id="rId90"/>
    <p:sldId id="581" r:id="rId91"/>
    <p:sldId id="778" r:id="rId92"/>
    <p:sldId id="306" r:id="rId93"/>
    <p:sldId id="307" r:id="rId94"/>
    <p:sldId id="692" r:id="rId95"/>
    <p:sldId id="553" r:id="rId96"/>
    <p:sldId id="584" r:id="rId97"/>
    <p:sldId id="332" r:id="rId98"/>
    <p:sldId id="585" r:id="rId99"/>
    <p:sldId id="578" r:id="rId100"/>
    <p:sldId id="267" r:id="rId101"/>
    <p:sldId id="452" r:id="rId102"/>
    <p:sldId id="501" r:id="rId103"/>
    <p:sldId id="753" r:id="rId104"/>
    <p:sldId id="754" r:id="rId105"/>
    <p:sldId id="755" r:id="rId106"/>
    <p:sldId id="756" r:id="rId107"/>
    <p:sldId id="757" r:id="rId108"/>
    <p:sldId id="451" r:id="rId109"/>
    <p:sldId id="449" r:id="rId110"/>
    <p:sldId id="694" r:id="rId111"/>
    <p:sldId id="577" r:id="rId112"/>
    <p:sldId id="746" r:id="rId113"/>
    <p:sldId id="687" r:id="rId114"/>
    <p:sldId id="706" r:id="rId115"/>
    <p:sldId id="720" r:id="rId116"/>
    <p:sldId id="765" r:id="rId117"/>
    <p:sldId id="758" r:id="rId118"/>
    <p:sldId id="630" r:id="rId119"/>
    <p:sldId id="572" r:id="rId120"/>
    <p:sldId id="573" r:id="rId121"/>
    <p:sldId id="574" r:id="rId122"/>
    <p:sldId id="575" r:id="rId123"/>
    <p:sldId id="672" r:id="rId124"/>
    <p:sldId id="727" r:id="rId125"/>
    <p:sldId id="695" r:id="rId126"/>
    <p:sldId id="780" r:id="rId127"/>
    <p:sldId id="766" r:id="rId128"/>
    <p:sldId id="673" r:id="rId129"/>
    <p:sldId id="674" r:id="rId130"/>
    <p:sldId id="740" r:id="rId131"/>
    <p:sldId id="741" r:id="rId132"/>
    <p:sldId id="635" r:id="rId133"/>
    <p:sldId id="636" r:id="rId134"/>
    <p:sldId id="742" r:id="rId135"/>
    <p:sldId id="743" r:id="rId136"/>
    <p:sldId id="744" r:id="rId137"/>
    <p:sldId id="745" r:id="rId138"/>
    <p:sldId id="747" r:id="rId139"/>
    <p:sldId id="731" r:id="rId140"/>
    <p:sldId id="733" r:id="rId141"/>
    <p:sldId id="734" r:id="rId142"/>
    <p:sldId id="735" r:id="rId143"/>
    <p:sldId id="736" r:id="rId144"/>
    <p:sldId id="728" r:id="rId145"/>
  </p:sldIdLst>
  <p:sldSz cx="9144000" cy="6858000" type="screen4x3"/>
  <p:notesSz cx="6794500" cy="9931400"/>
  <p:defaultTextStyle>
    <a:defPPr>
      <a:defRPr lang="en-US"/>
    </a:defPPr>
    <a:lvl1pPr algn="r" rtl="0" eaLnBrk="0" fontAlgn="base" hangingPunct="0">
      <a:spcBef>
        <a:spcPct val="0"/>
      </a:spcBef>
      <a:spcAft>
        <a:spcPct val="0"/>
      </a:spcAft>
      <a:defRPr sz="2400" kern="1200">
        <a:solidFill>
          <a:schemeClr val="tx1"/>
        </a:solidFill>
        <a:latin typeface="Times" pitchFamily="-84" charset="0"/>
        <a:ea typeface="MS PGothic" pitchFamily="34" charset="-128"/>
        <a:cs typeface="+mn-cs"/>
      </a:defRPr>
    </a:lvl1pPr>
    <a:lvl2pPr marL="457200" algn="r" rtl="0" eaLnBrk="0" fontAlgn="base" hangingPunct="0">
      <a:spcBef>
        <a:spcPct val="0"/>
      </a:spcBef>
      <a:spcAft>
        <a:spcPct val="0"/>
      </a:spcAft>
      <a:defRPr sz="2400" kern="1200">
        <a:solidFill>
          <a:schemeClr val="tx1"/>
        </a:solidFill>
        <a:latin typeface="Times" pitchFamily="-84" charset="0"/>
        <a:ea typeface="MS PGothic" pitchFamily="34" charset="-128"/>
        <a:cs typeface="+mn-cs"/>
      </a:defRPr>
    </a:lvl2pPr>
    <a:lvl3pPr marL="914400" algn="r" rtl="0" eaLnBrk="0" fontAlgn="base" hangingPunct="0">
      <a:spcBef>
        <a:spcPct val="0"/>
      </a:spcBef>
      <a:spcAft>
        <a:spcPct val="0"/>
      </a:spcAft>
      <a:defRPr sz="2400" kern="1200">
        <a:solidFill>
          <a:schemeClr val="tx1"/>
        </a:solidFill>
        <a:latin typeface="Times" pitchFamily="-84" charset="0"/>
        <a:ea typeface="MS PGothic" pitchFamily="34" charset="-128"/>
        <a:cs typeface="+mn-cs"/>
      </a:defRPr>
    </a:lvl3pPr>
    <a:lvl4pPr marL="1371600" algn="r" rtl="0" eaLnBrk="0" fontAlgn="base" hangingPunct="0">
      <a:spcBef>
        <a:spcPct val="0"/>
      </a:spcBef>
      <a:spcAft>
        <a:spcPct val="0"/>
      </a:spcAft>
      <a:defRPr sz="2400" kern="1200">
        <a:solidFill>
          <a:schemeClr val="tx1"/>
        </a:solidFill>
        <a:latin typeface="Times" pitchFamily="-84" charset="0"/>
        <a:ea typeface="MS PGothic" pitchFamily="34" charset="-128"/>
        <a:cs typeface="+mn-cs"/>
      </a:defRPr>
    </a:lvl4pPr>
    <a:lvl5pPr marL="1828800" algn="r" rtl="0" eaLnBrk="0" fontAlgn="base" hangingPunct="0">
      <a:spcBef>
        <a:spcPct val="0"/>
      </a:spcBef>
      <a:spcAft>
        <a:spcPct val="0"/>
      </a:spcAft>
      <a:defRPr sz="2400" kern="1200">
        <a:solidFill>
          <a:schemeClr val="tx1"/>
        </a:solidFill>
        <a:latin typeface="Times" pitchFamily="-84" charset="0"/>
        <a:ea typeface="MS PGothic" pitchFamily="34" charset="-128"/>
        <a:cs typeface="+mn-cs"/>
      </a:defRPr>
    </a:lvl5pPr>
    <a:lvl6pPr marL="2286000" algn="l" defTabSz="914400" rtl="0" eaLnBrk="1" latinLnBrk="0" hangingPunct="1">
      <a:defRPr sz="2400" kern="1200">
        <a:solidFill>
          <a:schemeClr val="tx1"/>
        </a:solidFill>
        <a:latin typeface="Times" pitchFamily="-84" charset="0"/>
        <a:ea typeface="MS PGothic" pitchFamily="34" charset="-128"/>
        <a:cs typeface="+mn-cs"/>
      </a:defRPr>
    </a:lvl6pPr>
    <a:lvl7pPr marL="2743200" algn="l" defTabSz="914400" rtl="0" eaLnBrk="1" latinLnBrk="0" hangingPunct="1">
      <a:defRPr sz="2400" kern="1200">
        <a:solidFill>
          <a:schemeClr val="tx1"/>
        </a:solidFill>
        <a:latin typeface="Times" pitchFamily="-84" charset="0"/>
        <a:ea typeface="MS PGothic" pitchFamily="34" charset="-128"/>
        <a:cs typeface="+mn-cs"/>
      </a:defRPr>
    </a:lvl7pPr>
    <a:lvl8pPr marL="3200400" algn="l" defTabSz="914400" rtl="0" eaLnBrk="1" latinLnBrk="0" hangingPunct="1">
      <a:defRPr sz="2400" kern="1200">
        <a:solidFill>
          <a:schemeClr val="tx1"/>
        </a:solidFill>
        <a:latin typeface="Times" pitchFamily="-84" charset="0"/>
        <a:ea typeface="MS PGothic" pitchFamily="34" charset="-128"/>
        <a:cs typeface="+mn-cs"/>
      </a:defRPr>
    </a:lvl8pPr>
    <a:lvl9pPr marL="3657600" algn="l" defTabSz="914400" rtl="0" eaLnBrk="1" latinLnBrk="0" hangingPunct="1">
      <a:defRPr sz="2400" kern="1200">
        <a:solidFill>
          <a:schemeClr val="tx1"/>
        </a:solidFill>
        <a:latin typeface="Times" pitchFamily="-84" charset="0"/>
        <a:ea typeface="MS PGothic" pitchFamily="34" charset="-128"/>
        <a:cs typeface="+mn-cs"/>
      </a:defRPr>
    </a:lvl9pPr>
  </p:defaultTextStyle>
  <p:extLst>
    <p:ext uri="{EFAFB233-063F-42B5-8137-9DF3F51BA10A}">
      <p15:sldGuideLst xmlns:p15="http://schemas.microsoft.com/office/powerpoint/2012/main" xmlns="">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99FF"/>
    <a:srgbClr val="EAEBE5"/>
    <a:srgbClr val="E5E6DB"/>
    <a:srgbClr val="E2E3D9"/>
    <a:srgbClr val="E2E3DB"/>
    <a:srgbClr val="000000"/>
    <a:srgbClr val="484848"/>
    <a:srgbClr val="881C1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606" autoAdjust="0"/>
    <p:restoredTop sz="94714" autoAdjust="0"/>
  </p:normalViewPr>
  <p:slideViewPr>
    <p:cSldViewPr>
      <p:cViewPr varScale="1">
        <p:scale>
          <a:sx n="63" d="100"/>
          <a:sy n="63" d="100"/>
        </p:scale>
        <p:origin x="-1416" y="-114"/>
      </p:cViewPr>
      <p:guideLst>
        <p:guide orient="horz"/>
        <p:guide/>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slide" Target="slides/slide128.xml"/><Relationship Id="rId145" Type="http://schemas.openxmlformats.org/officeDocument/2006/relationships/slide" Target="slides/slide1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hdr" sz="quarter"/>
          </p:nvPr>
        </p:nvSpPr>
        <p:spPr bwMode="auto">
          <a:xfrm>
            <a:off x="0" y="0"/>
            <a:ext cx="2944813"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smtClean="0">
                <a:latin typeface="Times" pitchFamily="18" charset="0"/>
              </a:defRPr>
            </a:lvl1pPr>
          </a:lstStyle>
          <a:p>
            <a:pPr>
              <a:defRPr/>
            </a:pPr>
            <a:endParaRPr lang="zh-CN" altLang="zh-CN"/>
          </a:p>
        </p:txBody>
      </p:sp>
      <p:sp>
        <p:nvSpPr>
          <p:cNvPr id="3075" name="Rectangle 1027"/>
          <p:cNvSpPr>
            <a:spLocks noGrp="1" noChangeArrowheads="1"/>
          </p:cNvSpPr>
          <p:nvPr>
            <p:ph type="dt" idx="1"/>
          </p:nvPr>
        </p:nvSpPr>
        <p:spPr bwMode="auto">
          <a:xfrm>
            <a:off x="3849688" y="0"/>
            <a:ext cx="2944812"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atin typeface="Times" pitchFamily="18" charset="0"/>
              </a:defRPr>
            </a:lvl1pPr>
          </a:lstStyle>
          <a:p>
            <a:pPr>
              <a:defRPr/>
            </a:pPr>
            <a:endParaRPr lang="zh-CN" altLang="zh-CN"/>
          </a:p>
        </p:txBody>
      </p:sp>
      <p:sp>
        <p:nvSpPr>
          <p:cNvPr id="136196" name="Rectangle 1028"/>
          <p:cNvSpPr>
            <a:spLocks noGrp="1" noRot="1" noChangeAspect="1" noChangeArrowheads="1"/>
          </p:cNvSpPr>
          <p:nvPr>
            <p:ph type="sldImg" idx="2"/>
          </p:nvPr>
        </p:nvSpPr>
        <p:spPr bwMode="auto">
          <a:xfrm>
            <a:off x="914400" y="744538"/>
            <a:ext cx="4965700"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3077" name="Rectangle 1029"/>
          <p:cNvSpPr>
            <a:spLocks noGrp="1" noChangeArrowheads="1"/>
          </p:cNvSpPr>
          <p:nvPr>
            <p:ph type="body" sz="quarter" idx="3"/>
          </p:nvPr>
        </p:nvSpPr>
        <p:spPr bwMode="auto">
          <a:xfrm>
            <a:off x="906463" y="4718050"/>
            <a:ext cx="4981575" cy="4468813"/>
          </a:xfrm>
          <a:prstGeom prst="rect">
            <a:avLst/>
          </a:prstGeom>
          <a:noFill/>
          <a:ln w="9525" cmpd="sng">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1030"/>
          <p:cNvSpPr>
            <a:spLocks noGrp="1" noChangeArrowheads="1"/>
          </p:cNvSpPr>
          <p:nvPr>
            <p:ph type="ftr" sz="quarter" idx="4"/>
          </p:nvPr>
        </p:nvSpPr>
        <p:spPr bwMode="auto">
          <a:xfrm>
            <a:off x="0" y="9434513"/>
            <a:ext cx="2944813"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smtClean="0">
                <a:latin typeface="Times" pitchFamily="18" charset="0"/>
              </a:defRPr>
            </a:lvl1pPr>
          </a:lstStyle>
          <a:p>
            <a:pPr>
              <a:defRPr/>
            </a:pPr>
            <a:endParaRPr lang="zh-CN" altLang="zh-CN"/>
          </a:p>
        </p:txBody>
      </p:sp>
      <p:sp>
        <p:nvSpPr>
          <p:cNvPr id="3079" name="Rectangle 1031"/>
          <p:cNvSpPr>
            <a:spLocks noGrp="1" noChangeArrowheads="1"/>
          </p:cNvSpPr>
          <p:nvPr>
            <p:ph type="sldNum" sz="quarter" idx="5"/>
          </p:nvPr>
        </p:nvSpPr>
        <p:spPr bwMode="auto">
          <a:xfrm>
            <a:off x="3849688" y="9434513"/>
            <a:ext cx="2944812"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atin typeface="Times" pitchFamily="18" charset="0"/>
              </a:defRPr>
            </a:lvl1pPr>
          </a:lstStyle>
          <a:p>
            <a:pPr>
              <a:defRPr/>
            </a:pPr>
            <a:fld id="{5F5F68CC-E0D6-41FD-BA00-341AAE12A18B}" type="slidenum">
              <a:rPr lang="en-US" altLang="zh-CN"/>
              <a:pPr>
                <a:defRPr/>
              </a:pPr>
              <a:t>‹#›</a:t>
            </a:fld>
            <a:endParaRPr lang="en-US" altLang="zh-CN"/>
          </a:p>
        </p:txBody>
      </p:sp>
    </p:spTree>
    <p:extLst>
      <p:ext uri="{BB962C8B-B14F-4D97-AF65-F5344CB8AC3E}">
        <p14:creationId xmlns:p14="http://schemas.microsoft.com/office/powerpoint/2010/main" xmlns="" val="3541714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p:sp>
      <p:sp>
        <p:nvSpPr>
          <p:cNvPr id="1597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18" charset="0"/>
            </a:endParaRP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18" charset="0"/>
                <a:ea typeface="MS PGothic" pitchFamily="34" charset="-128"/>
              </a:defRPr>
            </a:lvl9pPr>
          </a:lstStyle>
          <a:p>
            <a:fld id="{63950CC4-FFB2-4CF1-AF05-F8828BFD0FE3}" type="slidenum">
              <a:rPr lang="en-AU" altLang="en-US" sz="1200">
                <a:solidFill>
                  <a:srgbClr val="000000"/>
                </a:solidFill>
              </a:rPr>
              <a:pPr/>
              <a:t>1</a:t>
            </a:fld>
            <a:endParaRPr lang="en-AU" altLang="en-US" sz="1200">
              <a:solidFill>
                <a:srgbClr val="000000"/>
              </a:solidFill>
            </a:endParaRPr>
          </a:p>
        </p:txBody>
      </p:sp>
    </p:spTree>
    <p:extLst>
      <p:ext uri="{BB962C8B-B14F-4D97-AF65-F5344CB8AC3E}">
        <p14:creationId xmlns:p14="http://schemas.microsoft.com/office/powerpoint/2010/main" xmlns="" val="244439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p:sp>
      <p:sp>
        <p:nvSpPr>
          <p:cNvPr id="1413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he-IL" altLang="en-US" smtClean="0">
              <a:latin typeface="Times" pitchFamily="-84" charset="0"/>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25ECB25D-1EB2-47DC-9117-CBC2127973E8}" type="slidenum">
              <a:rPr lang="en-US" altLang="en-US" sz="1200"/>
              <a:pPr/>
              <a:t>25</a:t>
            </a:fld>
            <a:endParaRPr lang="en-US" altLang="en-US" sz="1200"/>
          </a:p>
        </p:txBody>
      </p:sp>
    </p:spTree>
    <p:extLst>
      <p:ext uri="{BB962C8B-B14F-4D97-AF65-F5344CB8AC3E}">
        <p14:creationId xmlns:p14="http://schemas.microsoft.com/office/powerpoint/2010/main" xmlns="" val="401946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p:sp>
      <p:sp>
        <p:nvSpPr>
          <p:cNvPr id="1423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1B3FD362-9943-4554-ADF2-EBB7802FB72D}" type="slidenum">
              <a:rPr lang="en-AU" altLang="en-US" sz="1200">
                <a:solidFill>
                  <a:srgbClr val="000000"/>
                </a:solidFill>
              </a:rPr>
              <a:pPr/>
              <a:t>35</a:t>
            </a:fld>
            <a:endParaRPr lang="en-AU" altLang="en-US" sz="1200">
              <a:solidFill>
                <a:srgbClr val="000000"/>
              </a:solidFill>
            </a:endParaRPr>
          </a:p>
        </p:txBody>
      </p:sp>
    </p:spTree>
    <p:extLst>
      <p:ext uri="{BB962C8B-B14F-4D97-AF65-F5344CB8AC3E}">
        <p14:creationId xmlns:p14="http://schemas.microsoft.com/office/powerpoint/2010/main" xmlns="" val="3400280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B8AF98A6-D83D-4945-B2FA-92160F3F1714}" type="slidenum">
              <a:rPr lang="en-AU" altLang="en-US" sz="1200">
                <a:solidFill>
                  <a:srgbClr val="000000"/>
                </a:solidFill>
              </a:rPr>
              <a:pPr/>
              <a:t>37</a:t>
            </a:fld>
            <a:endParaRPr lang="en-AU" altLang="en-US" sz="1200">
              <a:solidFill>
                <a:srgbClr val="000000"/>
              </a:solidFill>
            </a:endParaRPr>
          </a:p>
        </p:txBody>
      </p:sp>
    </p:spTree>
    <p:extLst>
      <p:ext uri="{BB962C8B-B14F-4D97-AF65-F5344CB8AC3E}">
        <p14:creationId xmlns:p14="http://schemas.microsoft.com/office/powerpoint/2010/main" xmlns="" val="3090199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B8AF98A6-D83D-4945-B2FA-92160F3F1714}" type="slidenum">
              <a:rPr lang="en-AU" altLang="en-US" sz="1200">
                <a:solidFill>
                  <a:srgbClr val="000000"/>
                </a:solidFill>
              </a:rPr>
              <a:pPr/>
              <a:t>56</a:t>
            </a:fld>
            <a:endParaRPr lang="en-AU" altLang="en-US" sz="1200">
              <a:solidFill>
                <a:srgbClr val="000000"/>
              </a:solidFill>
            </a:endParaRPr>
          </a:p>
        </p:txBody>
      </p:sp>
    </p:spTree>
    <p:extLst>
      <p:ext uri="{BB962C8B-B14F-4D97-AF65-F5344CB8AC3E}">
        <p14:creationId xmlns:p14="http://schemas.microsoft.com/office/powerpoint/2010/main" xmlns="" val="312169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p:sp>
      <p:sp>
        <p:nvSpPr>
          <p:cNvPr id="1433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he-IL" altLang="en-US" smtClean="0">
              <a:latin typeface="Times" pitchFamily="-84" charset="0"/>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13BB7750-47E1-4643-BE87-3CE9C4E016A8}" type="slidenum">
              <a:rPr lang="en-US" altLang="en-US" sz="1200">
                <a:solidFill>
                  <a:srgbClr val="000000"/>
                </a:solidFill>
              </a:rPr>
              <a:pPr/>
              <a:t>67</a:t>
            </a:fld>
            <a:endParaRPr lang="en-US" altLang="en-US" sz="1200">
              <a:solidFill>
                <a:srgbClr val="000000"/>
              </a:solidFill>
            </a:endParaRPr>
          </a:p>
        </p:txBody>
      </p:sp>
    </p:spTree>
    <p:extLst>
      <p:ext uri="{BB962C8B-B14F-4D97-AF65-F5344CB8AC3E}">
        <p14:creationId xmlns:p14="http://schemas.microsoft.com/office/powerpoint/2010/main" xmlns="" val="399051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p:sp>
      <p:sp>
        <p:nvSpPr>
          <p:cNvPr id="1443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he-IL" altLang="en-US" smtClean="0">
              <a:latin typeface="Times" pitchFamily="-84"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4DDA2E35-2C51-450D-9D8C-75D521001F1A}" type="slidenum">
              <a:rPr lang="en-US" altLang="en-US" sz="1200"/>
              <a:pPr/>
              <a:t>75</a:t>
            </a:fld>
            <a:endParaRPr lang="en-US" altLang="en-US" sz="1200"/>
          </a:p>
        </p:txBody>
      </p:sp>
    </p:spTree>
    <p:extLst>
      <p:ext uri="{BB962C8B-B14F-4D97-AF65-F5344CB8AC3E}">
        <p14:creationId xmlns:p14="http://schemas.microsoft.com/office/powerpoint/2010/main" xmlns="" val="211861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B8AF98A6-D83D-4945-B2FA-92160F3F1714}" type="slidenum">
              <a:rPr lang="en-AU" altLang="en-US" sz="1200">
                <a:solidFill>
                  <a:srgbClr val="000000"/>
                </a:solidFill>
              </a:rPr>
              <a:pPr/>
              <a:t>83</a:t>
            </a:fld>
            <a:endParaRPr lang="en-AU" altLang="en-US" sz="1200">
              <a:solidFill>
                <a:srgbClr val="000000"/>
              </a:solidFill>
            </a:endParaRPr>
          </a:p>
        </p:txBody>
      </p:sp>
    </p:spTree>
    <p:extLst>
      <p:ext uri="{BB962C8B-B14F-4D97-AF65-F5344CB8AC3E}">
        <p14:creationId xmlns:p14="http://schemas.microsoft.com/office/powerpoint/2010/main" xmlns="" val="1648107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p:sp>
      <p:sp>
        <p:nvSpPr>
          <p:cNvPr id="1454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he-IL" altLang="en-US" smtClean="0">
              <a:latin typeface="Times" pitchFamily="-84" charset="0"/>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C3D83EBE-5D85-4665-A19A-4510D0235635}" type="slidenum">
              <a:rPr lang="en-US" altLang="en-US" sz="1200">
                <a:solidFill>
                  <a:srgbClr val="000000"/>
                </a:solidFill>
              </a:rPr>
              <a:pPr/>
              <a:t>85</a:t>
            </a:fld>
            <a:endParaRPr lang="en-US" altLang="en-US" sz="1200">
              <a:solidFill>
                <a:srgbClr val="000000"/>
              </a:solidFill>
            </a:endParaRPr>
          </a:p>
        </p:txBody>
      </p:sp>
    </p:spTree>
    <p:extLst>
      <p:ext uri="{BB962C8B-B14F-4D97-AF65-F5344CB8AC3E}">
        <p14:creationId xmlns:p14="http://schemas.microsoft.com/office/powerpoint/2010/main" xmlns="" val="2560345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p:sp>
      <p:sp>
        <p:nvSpPr>
          <p:cNvPr id="1464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eaLnBrk="1" hangingPunct="1"/>
            <a:fld id="{3020F0ED-E318-477C-AB4A-11229A143B25}" type="slidenum">
              <a:rPr lang="en-AU" altLang="en-US" sz="1200">
                <a:solidFill>
                  <a:srgbClr val="000000"/>
                </a:solidFill>
                <a:latin typeface="Arial" pitchFamily="34" charset="0"/>
              </a:rPr>
              <a:pPr eaLnBrk="1" hangingPunct="1"/>
              <a:t>88</a:t>
            </a:fld>
            <a:endParaRPr lang="en-AU" altLang="en-US" sz="1200">
              <a:solidFill>
                <a:srgbClr val="000000"/>
              </a:solidFill>
              <a:latin typeface="Arial" pitchFamily="34" charset="0"/>
            </a:endParaRPr>
          </a:p>
        </p:txBody>
      </p:sp>
    </p:spTree>
    <p:extLst>
      <p:ext uri="{BB962C8B-B14F-4D97-AF65-F5344CB8AC3E}">
        <p14:creationId xmlns:p14="http://schemas.microsoft.com/office/powerpoint/2010/main" xmlns="" val="3962407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AF98A6-D83D-4945-B2FA-92160F3F1714}" type="slidenum">
              <a:rPr kumimoji="0" lang="en-AU" altLang="en-US" sz="1200" b="0" i="0" u="none" strike="noStrike" kern="1200" cap="none" spc="0" normalizeH="0" baseline="0" noProof="0">
                <a:ln>
                  <a:noFill/>
                </a:ln>
                <a:solidFill>
                  <a:srgbClr val="000000"/>
                </a:solidFill>
                <a:effectLst/>
                <a:uLnTx/>
                <a:uFillTx/>
                <a:latin typeface="Times" pitchFamily="-8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AU" altLang="en-US" sz="1200" b="0" i="0" u="none" strike="noStrike" kern="1200" cap="none" spc="0" normalizeH="0" baseline="0" noProof="0">
              <a:ln>
                <a:noFill/>
              </a:ln>
              <a:solidFill>
                <a:srgbClr val="000000"/>
              </a:solidFill>
              <a:effectLst/>
              <a:uLnTx/>
              <a:uFillTx/>
              <a:latin typeface="Times" pitchFamily="-84" charset="0"/>
              <a:ea typeface="MS PGothic" pitchFamily="34" charset="-128"/>
              <a:cs typeface="+mn-cs"/>
            </a:endParaRPr>
          </a:p>
        </p:txBody>
      </p:sp>
    </p:spTree>
    <p:extLst>
      <p:ext uri="{BB962C8B-B14F-4D97-AF65-F5344CB8AC3E}">
        <p14:creationId xmlns:p14="http://schemas.microsoft.com/office/powerpoint/2010/main" xmlns="" val="3461739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p:sp>
      <p:sp>
        <p:nvSpPr>
          <p:cNvPr id="137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he-IL" altLang="en-US" smtClean="0">
              <a:latin typeface="Times" pitchFamily="-84"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D99239D3-50E8-4546-AF6E-B91D5CB1CDC5}" type="slidenum">
              <a:rPr lang="en-US" altLang="en-US" sz="1200">
                <a:solidFill>
                  <a:srgbClr val="000000"/>
                </a:solidFill>
              </a:rPr>
              <a:pPr/>
              <a:t>2</a:t>
            </a:fld>
            <a:endParaRPr lang="en-US" altLang="en-US" sz="1200">
              <a:solidFill>
                <a:srgbClr val="000000"/>
              </a:solidFill>
            </a:endParaRPr>
          </a:p>
        </p:txBody>
      </p:sp>
    </p:spTree>
    <p:extLst>
      <p:ext uri="{BB962C8B-B14F-4D97-AF65-F5344CB8AC3E}">
        <p14:creationId xmlns:p14="http://schemas.microsoft.com/office/powerpoint/2010/main" xmlns="" val="3752133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8DE7EB-AAA5-4A23-80AD-9509A11DF2D0}" type="slidenum">
              <a:rPr kumimoji="0" lang="en-AU"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AU"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xmlns="" val="1189817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B8AF98A6-D83D-4945-B2FA-92160F3F1714}" type="slidenum">
              <a:rPr lang="en-AU" altLang="en-US" sz="1200">
                <a:solidFill>
                  <a:srgbClr val="000000"/>
                </a:solidFill>
              </a:rPr>
              <a:pPr/>
              <a:t>99</a:t>
            </a:fld>
            <a:endParaRPr lang="en-AU" altLang="en-US" sz="1200">
              <a:solidFill>
                <a:srgbClr val="000000"/>
              </a:solidFill>
            </a:endParaRPr>
          </a:p>
        </p:txBody>
      </p:sp>
    </p:spTree>
    <p:extLst>
      <p:ext uri="{BB962C8B-B14F-4D97-AF65-F5344CB8AC3E}">
        <p14:creationId xmlns:p14="http://schemas.microsoft.com/office/powerpoint/2010/main" xmlns="" val="2752811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p:sp>
      <p:sp>
        <p:nvSpPr>
          <p:cNvPr id="137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he-IL" altLang="en-US" smtClean="0">
              <a:latin typeface="Times" pitchFamily="-84"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D99239D3-50E8-4546-AF6E-B91D5CB1CDC5}" type="slidenum">
              <a:rPr lang="en-US" altLang="en-US" sz="1200">
                <a:solidFill>
                  <a:srgbClr val="000000"/>
                </a:solidFill>
              </a:rPr>
              <a:pPr/>
              <a:t>113</a:t>
            </a:fld>
            <a:endParaRPr lang="en-US" altLang="en-US" sz="1200">
              <a:solidFill>
                <a:srgbClr val="000000"/>
              </a:solidFill>
            </a:endParaRPr>
          </a:p>
        </p:txBody>
      </p:sp>
    </p:spTree>
    <p:extLst>
      <p:ext uri="{BB962C8B-B14F-4D97-AF65-F5344CB8AC3E}">
        <p14:creationId xmlns:p14="http://schemas.microsoft.com/office/powerpoint/2010/main" xmlns="" val="2113312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B8AF98A6-D83D-4945-B2FA-92160F3F1714}" type="slidenum">
              <a:rPr lang="en-AU" altLang="en-US" sz="1200">
                <a:solidFill>
                  <a:srgbClr val="000000"/>
                </a:solidFill>
              </a:rPr>
              <a:pPr/>
              <a:t>114</a:t>
            </a:fld>
            <a:endParaRPr lang="en-AU" altLang="en-US" sz="1200">
              <a:solidFill>
                <a:srgbClr val="000000"/>
              </a:solidFill>
            </a:endParaRPr>
          </a:p>
        </p:txBody>
      </p:sp>
    </p:spTree>
    <p:extLst>
      <p:ext uri="{BB962C8B-B14F-4D97-AF65-F5344CB8AC3E}">
        <p14:creationId xmlns:p14="http://schemas.microsoft.com/office/powerpoint/2010/main" xmlns="" val="3281598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B8AF98A6-D83D-4945-B2FA-92160F3F1714}" type="slidenum">
              <a:rPr lang="en-AU" altLang="en-US" sz="1200">
                <a:solidFill>
                  <a:srgbClr val="000000"/>
                </a:solidFill>
              </a:rPr>
              <a:pPr/>
              <a:t>115</a:t>
            </a:fld>
            <a:endParaRPr lang="en-AU" altLang="en-US" sz="1200">
              <a:solidFill>
                <a:srgbClr val="000000"/>
              </a:solidFill>
            </a:endParaRPr>
          </a:p>
        </p:txBody>
      </p:sp>
    </p:spTree>
    <p:extLst>
      <p:ext uri="{BB962C8B-B14F-4D97-AF65-F5344CB8AC3E}">
        <p14:creationId xmlns:p14="http://schemas.microsoft.com/office/powerpoint/2010/main" xmlns="" val="3281598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B8AF98A6-D83D-4945-B2FA-92160F3F1714}" type="slidenum">
              <a:rPr lang="en-AU" altLang="en-US" sz="1200">
                <a:solidFill>
                  <a:srgbClr val="000000"/>
                </a:solidFill>
              </a:rPr>
              <a:pPr/>
              <a:t>128</a:t>
            </a:fld>
            <a:endParaRPr lang="en-AU" altLang="en-US" sz="1200">
              <a:solidFill>
                <a:srgbClr val="000000"/>
              </a:solidFill>
            </a:endParaRPr>
          </a:p>
        </p:txBody>
      </p:sp>
    </p:spTree>
    <p:extLst>
      <p:ext uri="{BB962C8B-B14F-4D97-AF65-F5344CB8AC3E}">
        <p14:creationId xmlns:p14="http://schemas.microsoft.com/office/powerpoint/2010/main" xmlns="" val="3600331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p:sp>
      <p:sp>
        <p:nvSpPr>
          <p:cNvPr id="137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he-IL" altLang="en-US" smtClean="0">
              <a:latin typeface="Times" pitchFamily="-84"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D99239D3-50E8-4546-AF6E-B91D5CB1CDC5}" type="slidenum">
              <a:rPr lang="en-US" altLang="en-US" sz="1200">
                <a:solidFill>
                  <a:srgbClr val="000000"/>
                </a:solidFill>
              </a:rPr>
              <a:pPr/>
              <a:t>133</a:t>
            </a:fld>
            <a:endParaRPr lang="en-US" altLang="en-US" sz="1200">
              <a:solidFill>
                <a:srgbClr val="000000"/>
              </a:solidFill>
            </a:endParaRPr>
          </a:p>
        </p:txBody>
      </p:sp>
    </p:spTree>
    <p:extLst>
      <p:ext uri="{BB962C8B-B14F-4D97-AF65-F5344CB8AC3E}">
        <p14:creationId xmlns:p14="http://schemas.microsoft.com/office/powerpoint/2010/main" xmlns="" val="2291779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p:sp>
      <p:sp>
        <p:nvSpPr>
          <p:cNvPr id="1382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dirty="0" smtClean="0">
              <a:latin typeface="Times" pitchFamily="-8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1FA5494F-69B6-46D8-93BF-324852B41189}" type="slidenum">
              <a:rPr lang="en-AU" altLang="en-US" sz="1200">
                <a:solidFill>
                  <a:srgbClr val="000000"/>
                </a:solidFill>
              </a:rPr>
              <a:pPr/>
              <a:t>12</a:t>
            </a:fld>
            <a:endParaRPr lang="en-AU" altLang="en-US" sz="1200">
              <a:solidFill>
                <a:srgbClr val="000000"/>
              </a:solidFill>
            </a:endParaRPr>
          </a:p>
        </p:txBody>
      </p:sp>
    </p:spTree>
    <p:extLst>
      <p:ext uri="{BB962C8B-B14F-4D97-AF65-F5344CB8AC3E}">
        <p14:creationId xmlns:p14="http://schemas.microsoft.com/office/powerpoint/2010/main" xmlns="" val="142875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p:sp>
      <p:sp>
        <p:nvSpPr>
          <p:cNvPr id="1382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1FA5494F-69B6-46D8-93BF-324852B41189}" type="slidenum">
              <a:rPr lang="en-AU" altLang="en-US" sz="1200">
                <a:solidFill>
                  <a:srgbClr val="000000"/>
                </a:solidFill>
              </a:rPr>
              <a:pPr/>
              <a:t>13</a:t>
            </a:fld>
            <a:endParaRPr lang="en-AU" altLang="en-US" sz="1200">
              <a:solidFill>
                <a:srgbClr val="000000"/>
              </a:solidFill>
            </a:endParaRPr>
          </a:p>
        </p:txBody>
      </p:sp>
    </p:spTree>
    <p:extLst>
      <p:ext uri="{BB962C8B-B14F-4D97-AF65-F5344CB8AC3E}">
        <p14:creationId xmlns:p14="http://schemas.microsoft.com/office/powerpoint/2010/main" xmlns="" val="226429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p:sp>
      <p:sp>
        <p:nvSpPr>
          <p:cNvPr id="1392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A848F496-EF8A-456E-8711-6BF8E31B4F7D}" type="slidenum">
              <a:rPr lang="en-AU" altLang="en-US" sz="1200">
                <a:solidFill>
                  <a:srgbClr val="000000"/>
                </a:solidFill>
              </a:rPr>
              <a:pPr/>
              <a:t>14</a:t>
            </a:fld>
            <a:endParaRPr lang="en-AU" altLang="en-US" sz="1200">
              <a:solidFill>
                <a:srgbClr val="000000"/>
              </a:solidFill>
            </a:endParaRPr>
          </a:p>
        </p:txBody>
      </p:sp>
    </p:spTree>
    <p:extLst>
      <p:ext uri="{BB962C8B-B14F-4D97-AF65-F5344CB8AC3E}">
        <p14:creationId xmlns:p14="http://schemas.microsoft.com/office/powerpoint/2010/main" xmlns="" val="612808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tLang="en-US" smtClean="0">
              <a:latin typeface="Times" pitchFamily="-8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B8AF98A6-D83D-4945-B2FA-92160F3F1714}" type="slidenum">
              <a:rPr lang="en-AU" altLang="en-US" sz="1200">
                <a:solidFill>
                  <a:srgbClr val="000000"/>
                </a:solidFill>
              </a:rPr>
              <a:pPr/>
              <a:t>15</a:t>
            </a:fld>
            <a:endParaRPr lang="en-AU" altLang="en-US" sz="1200">
              <a:solidFill>
                <a:srgbClr val="000000"/>
              </a:solidFill>
            </a:endParaRPr>
          </a:p>
        </p:txBody>
      </p:sp>
    </p:spTree>
    <p:extLst>
      <p:ext uri="{BB962C8B-B14F-4D97-AF65-F5344CB8AC3E}">
        <p14:creationId xmlns:p14="http://schemas.microsoft.com/office/powerpoint/2010/main" xmlns="" val="2879083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latin typeface="Times" pitchFamily="18" charset="0"/>
            </a:endParaRPr>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912813" fontAlgn="base">
              <a:spcBef>
                <a:spcPct val="0"/>
              </a:spcBef>
              <a:spcAft>
                <a:spcPct val="0"/>
              </a:spcAft>
              <a:defRPr>
                <a:solidFill>
                  <a:schemeClr val="tx1"/>
                </a:solidFill>
                <a:latin typeface="Arial" pitchFamily="34" charset="0"/>
                <a:ea typeface="MS PGothic" pitchFamily="34" charset="-128"/>
              </a:defRPr>
            </a:lvl6pPr>
            <a:lvl7pPr marL="2971800" indent="-228600" defTabSz="912813" fontAlgn="base">
              <a:spcBef>
                <a:spcPct val="0"/>
              </a:spcBef>
              <a:spcAft>
                <a:spcPct val="0"/>
              </a:spcAft>
              <a:defRPr>
                <a:solidFill>
                  <a:schemeClr val="tx1"/>
                </a:solidFill>
                <a:latin typeface="Arial" pitchFamily="34" charset="0"/>
                <a:ea typeface="MS PGothic" pitchFamily="34" charset="-128"/>
              </a:defRPr>
            </a:lvl7pPr>
            <a:lvl8pPr marL="3429000" indent="-228600" defTabSz="912813" fontAlgn="base">
              <a:spcBef>
                <a:spcPct val="0"/>
              </a:spcBef>
              <a:spcAft>
                <a:spcPct val="0"/>
              </a:spcAft>
              <a:defRPr>
                <a:solidFill>
                  <a:schemeClr val="tx1"/>
                </a:solidFill>
                <a:latin typeface="Arial" pitchFamily="34" charset="0"/>
                <a:ea typeface="MS PGothic" pitchFamily="34" charset="-128"/>
              </a:defRPr>
            </a:lvl8pPr>
            <a:lvl9pPr marL="3886200" indent="-228600" defTabSz="912813" fontAlgn="base">
              <a:spcBef>
                <a:spcPct val="0"/>
              </a:spcBef>
              <a:spcAft>
                <a:spcPct val="0"/>
              </a:spcAft>
              <a:defRPr>
                <a:solidFill>
                  <a:schemeClr val="tx1"/>
                </a:solidFill>
                <a:latin typeface="Arial" pitchFamily="34" charset="0"/>
                <a:ea typeface="MS PGothic" pitchFamily="34" charset="-128"/>
              </a:defRPr>
            </a:lvl9pPr>
          </a:lstStyle>
          <a:p>
            <a:pPr>
              <a:defRPr/>
            </a:pPr>
            <a:fld id="{1F563117-075F-43CB-B55A-DBA0ADC4E5CB}" type="slidenum">
              <a:rPr lang="en-US" altLang="en-US" smtClean="0">
                <a:solidFill>
                  <a:srgbClr val="000000"/>
                </a:solidFill>
                <a:latin typeface="Times" pitchFamily="18" charset="0"/>
              </a:rPr>
              <a:pPr>
                <a:defRPr/>
              </a:pPr>
              <a:t>16</a:t>
            </a:fld>
            <a:endParaRPr lang="en-US" altLang="en-US" smtClean="0">
              <a:solidFill>
                <a:srgbClr val="000000"/>
              </a:solidFill>
              <a:latin typeface="Times" pitchFamily="18" charset="0"/>
            </a:endParaRPr>
          </a:p>
        </p:txBody>
      </p:sp>
    </p:spTree>
    <p:extLst>
      <p:ext uri="{BB962C8B-B14F-4D97-AF65-F5344CB8AC3E}">
        <p14:creationId xmlns:p14="http://schemas.microsoft.com/office/powerpoint/2010/main" xmlns="" val="2286470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latin typeface="Times" pitchFamily="18" charset="0"/>
            </a:endParaRPr>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912813" fontAlgn="base">
              <a:spcBef>
                <a:spcPct val="0"/>
              </a:spcBef>
              <a:spcAft>
                <a:spcPct val="0"/>
              </a:spcAft>
              <a:defRPr>
                <a:solidFill>
                  <a:schemeClr val="tx1"/>
                </a:solidFill>
                <a:latin typeface="Arial" pitchFamily="34" charset="0"/>
                <a:ea typeface="MS PGothic" pitchFamily="34" charset="-128"/>
              </a:defRPr>
            </a:lvl6pPr>
            <a:lvl7pPr marL="2971800" indent="-228600" defTabSz="912813" fontAlgn="base">
              <a:spcBef>
                <a:spcPct val="0"/>
              </a:spcBef>
              <a:spcAft>
                <a:spcPct val="0"/>
              </a:spcAft>
              <a:defRPr>
                <a:solidFill>
                  <a:schemeClr val="tx1"/>
                </a:solidFill>
                <a:latin typeface="Arial" pitchFamily="34" charset="0"/>
                <a:ea typeface="MS PGothic" pitchFamily="34" charset="-128"/>
              </a:defRPr>
            </a:lvl7pPr>
            <a:lvl8pPr marL="3429000" indent="-228600" defTabSz="912813" fontAlgn="base">
              <a:spcBef>
                <a:spcPct val="0"/>
              </a:spcBef>
              <a:spcAft>
                <a:spcPct val="0"/>
              </a:spcAft>
              <a:defRPr>
                <a:solidFill>
                  <a:schemeClr val="tx1"/>
                </a:solidFill>
                <a:latin typeface="Arial" pitchFamily="34" charset="0"/>
                <a:ea typeface="MS PGothic" pitchFamily="34" charset="-128"/>
              </a:defRPr>
            </a:lvl8pPr>
            <a:lvl9pPr marL="3886200" indent="-228600" defTabSz="912813" fontAlgn="base">
              <a:spcBef>
                <a:spcPct val="0"/>
              </a:spcBef>
              <a:spcAft>
                <a:spcPct val="0"/>
              </a:spcAft>
              <a:defRPr>
                <a:solidFill>
                  <a:schemeClr val="tx1"/>
                </a:solidFill>
                <a:latin typeface="Arial" pitchFamily="34" charset="0"/>
                <a:ea typeface="MS PGothic" pitchFamily="34" charset="-128"/>
              </a:defRPr>
            </a:lvl9pPr>
          </a:lstStyle>
          <a:p>
            <a:pPr>
              <a:defRPr/>
            </a:pPr>
            <a:fld id="{1F563117-075F-43CB-B55A-DBA0ADC4E5CB}" type="slidenum">
              <a:rPr lang="en-US" altLang="en-US" smtClean="0">
                <a:solidFill>
                  <a:srgbClr val="000000"/>
                </a:solidFill>
                <a:latin typeface="Times" pitchFamily="18" charset="0"/>
              </a:rPr>
              <a:pPr>
                <a:defRPr/>
              </a:pPr>
              <a:t>17</a:t>
            </a:fld>
            <a:endParaRPr lang="en-US" altLang="en-US" smtClean="0">
              <a:solidFill>
                <a:srgbClr val="000000"/>
              </a:solidFill>
              <a:latin typeface="Times" pitchFamily="18" charset="0"/>
            </a:endParaRPr>
          </a:p>
        </p:txBody>
      </p:sp>
    </p:spTree>
    <p:extLst>
      <p:ext uri="{BB962C8B-B14F-4D97-AF65-F5344CB8AC3E}">
        <p14:creationId xmlns:p14="http://schemas.microsoft.com/office/powerpoint/2010/main" xmlns="" val="2286470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latin typeface="Times" pitchFamily="18" charset="0"/>
            </a:endParaRPr>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912813" fontAlgn="base">
              <a:spcBef>
                <a:spcPct val="0"/>
              </a:spcBef>
              <a:spcAft>
                <a:spcPct val="0"/>
              </a:spcAft>
              <a:defRPr>
                <a:solidFill>
                  <a:schemeClr val="tx1"/>
                </a:solidFill>
                <a:latin typeface="Arial" pitchFamily="34" charset="0"/>
                <a:ea typeface="MS PGothic" pitchFamily="34" charset="-128"/>
              </a:defRPr>
            </a:lvl6pPr>
            <a:lvl7pPr marL="2971800" indent="-228600" defTabSz="912813" fontAlgn="base">
              <a:spcBef>
                <a:spcPct val="0"/>
              </a:spcBef>
              <a:spcAft>
                <a:spcPct val="0"/>
              </a:spcAft>
              <a:defRPr>
                <a:solidFill>
                  <a:schemeClr val="tx1"/>
                </a:solidFill>
                <a:latin typeface="Arial" pitchFamily="34" charset="0"/>
                <a:ea typeface="MS PGothic" pitchFamily="34" charset="-128"/>
              </a:defRPr>
            </a:lvl7pPr>
            <a:lvl8pPr marL="3429000" indent="-228600" defTabSz="912813" fontAlgn="base">
              <a:spcBef>
                <a:spcPct val="0"/>
              </a:spcBef>
              <a:spcAft>
                <a:spcPct val="0"/>
              </a:spcAft>
              <a:defRPr>
                <a:solidFill>
                  <a:schemeClr val="tx1"/>
                </a:solidFill>
                <a:latin typeface="Arial" pitchFamily="34" charset="0"/>
                <a:ea typeface="MS PGothic" pitchFamily="34" charset="-128"/>
              </a:defRPr>
            </a:lvl8pPr>
            <a:lvl9pPr marL="3886200" indent="-228600" defTabSz="912813" fontAlgn="base">
              <a:spcBef>
                <a:spcPct val="0"/>
              </a:spcBef>
              <a:spcAft>
                <a:spcPct val="0"/>
              </a:spcAft>
              <a:defRPr>
                <a:solidFill>
                  <a:schemeClr val="tx1"/>
                </a:solidFill>
                <a:latin typeface="Arial" pitchFamily="34" charset="0"/>
                <a:ea typeface="MS PGothic" pitchFamily="34" charset="-128"/>
              </a:defRPr>
            </a:lvl9pPr>
          </a:lstStyle>
          <a:p>
            <a:pPr>
              <a:defRPr/>
            </a:pPr>
            <a:fld id="{1F563117-075F-43CB-B55A-DBA0ADC4E5CB}" type="slidenum">
              <a:rPr lang="en-US" altLang="en-US" smtClean="0">
                <a:solidFill>
                  <a:srgbClr val="000000"/>
                </a:solidFill>
                <a:latin typeface="Times" pitchFamily="18" charset="0"/>
              </a:rPr>
              <a:pPr>
                <a:defRPr/>
              </a:pPr>
              <a:t>19</a:t>
            </a:fld>
            <a:endParaRPr lang="en-US" altLang="en-US" smtClean="0">
              <a:solidFill>
                <a:srgbClr val="000000"/>
              </a:solidFill>
              <a:latin typeface="Times" pitchFamily="18" charset="0"/>
            </a:endParaRPr>
          </a:p>
        </p:txBody>
      </p:sp>
    </p:spTree>
    <p:extLst>
      <p:ext uri="{BB962C8B-B14F-4D97-AF65-F5344CB8AC3E}">
        <p14:creationId xmlns:p14="http://schemas.microsoft.com/office/powerpoint/2010/main" xmlns="" val="228647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xmlns="" val="2978236164"/>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1227074975"/>
      </p:ext>
    </p:extLst>
  </p:cSld>
  <p:clrMapOvr>
    <a:masterClrMapping/>
  </p:clrMapOvr>
  <p:transition>
    <p:cu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2755203014"/>
      </p:ext>
    </p:extLst>
  </p:cSld>
  <p:clrMapOvr>
    <a:masterClrMapping/>
  </p:clrMapOvr>
  <p:transition>
    <p:cu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752600"/>
            <a:ext cx="2076450" cy="41910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09600" y="1752600"/>
            <a:ext cx="6076950" cy="419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4048848963"/>
      </p:ext>
    </p:extLst>
  </p:cSld>
  <p:clrMapOvr>
    <a:masterClrMapping/>
  </p:clrMapOvr>
  <p:transition>
    <p:cu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ext Box 29"/>
          <p:cNvSpPr txBox="1">
            <a:spLocks noChangeArrowheads="1"/>
          </p:cNvSpPr>
          <p:nvPr userDrawn="1"/>
        </p:nvSpPr>
        <p:spPr bwMode="auto">
          <a:xfrm>
            <a:off x="228600" y="6186488"/>
            <a:ext cx="4572000" cy="320675"/>
          </a:xfrm>
          <a:prstGeom prst="rect">
            <a:avLst/>
          </a:prstGeom>
          <a:noFill/>
          <a:ln>
            <a:noFill/>
          </a:ln>
          <a:extLst/>
        </p:spPr>
        <p:txBody>
          <a:bodyPr lIns="0" rIns="0">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18" charset="0"/>
                <a:ea typeface="MS PGothic" pitchFamily="34" charset="-128"/>
              </a:defRPr>
            </a:lvl9pPr>
          </a:lstStyle>
          <a:p>
            <a:pPr algn="l">
              <a:lnSpc>
                <a:spcPts val="1800"/>
              </a:lnSpc>
              <a:defRPr/>
            </a:pPr>
            <a:r>
              <a:rPr lang="en-US" sz="1200" smtClean="0">
                <a:solidFill>
                  <a:srgbClr val="FFFFFF"/>
                </a:solidFill>
                <a:latin typeface="Arial" charset="0"/>
              </a:rPr>
              <a:t>Name of Faculty, School or Division</a:t>
            </a:r>
          </a:p>
        </p:txBody>
      </p:sp>
      <p:sp>
        <p:nvSpPr>
          <p:cNvPr id="3" name="Text Box 38"/>
          <p:cNvSpPr txBox="1">
            <a:spLocks noChangeArrowheads="1"/>
          </p:cNvSpPr>
          <p:nvPr userDrawn="1"/>
        </p:nvSpPr>
        <p:spPr bwMode="auto">
          <a:xfrm>
            <a:off x="990600" y="1660525"/>
            <a:ext cx="4572000" cy="320675"/>
          </a:xfrm>
          <a:prstGeom prst="rect">
            <a:avLst/>
          </a:prstGeom>
          <a:noFill/>
          <a:ln>
            <a:noFill/>
          </a:ln>
          <a:extLst/>
        </p:spPr>
        <p:txBody>
          <a:bodyPr lIns="0" rIns="0">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18" charset="0"/>
                <a:ea typeface="MS PGothic" pitchFamily="34" charset="-128"/>
              </a:defRPr>
            </a:lvl9pPr>
          </a:lstStyle>
          <a:p>
            <a:pPr algn="l">
              <a:lnSpc>
                <a:spcPts val="1800"/>
              </a:lnSpc>
              <a:defRPr/>
            </a:pPr>
            <a:r>
              <a:rPr lang="en-US" sz="1800" b="1" smtClean="0">
                <a:solidFill>
                  <a:srgbClr val="FFFFFF"/>
                </a:solidFill>
                <a:latin typeface="Arial" charset="0"/>
              </a:rPr>
              <a:t>12th May, 2009</a:t>
            </a:r>
          </a:p>
        </p:txBody>
      </p:sp>
      <p:pic>
        <p:nvPicPr>
          <p:cNvPr id="4" name="Picture 4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84494731"/>
      </p:ext>
    </p:extLst>
  </p:cSld>
  <p:clrMapOvr>
    <a:masterClrMapping/>
  </p:clrMapOvr>
  <p:transition>
    <p:cu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BF3DEF-C5EA-3C43-A739-822E20F45EBF}"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42170550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F3DEF-C5EA-3C43-A739-822E20F45EBF}"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36558610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BF3DEF-C5EA-3C43-A739-822E20F45EBF}"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36731278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BF3DEF-C5EA-3C43-A739-822E20F45EBF}"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8955895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BF3DEF-C5EA-3C43-A739-822E20F45EBF}" type="datetimeFigureOut">
              <a:rPr lang="en-US" smtClean="0"/>
              <a:pPr/>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452450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BF3DEF-C5EA-3C43-A739-822E20F45EBF}" type="datetimeFigureOut">
              <a:rPr lang="en-US" smtClean="0"/>
              <a:pPr/>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12871388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F3DEF-C5EA-3C43-A739-822E20F45EBF}" type="datetimeFigureOut">
              <a:rPr lang="en-US" smtClean="0"/>
              <a:pPr/>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4093265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752600"/>
            <a:ext cx="2076450" cy="41910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09600" y="1752600"/>
            <a:ext cx="6076950" cy="419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1317388765"/>
      </p:ext>
    </p:extLst>
  </p:cSld>
  <p:clrMapOvr>
    <a:masterClrMapping/>
  </p:clrMapOvr>
  <p:transition>
    <p:cu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14287419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pPr/>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22785060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F3DEF-C5EA-3C43-A739-822E20F45EBF}"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20266736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F3DEF-C5EA-3C43-A739-822E20F45EBF}"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18881787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9333" y="4855104"/>
            <a:ext cx="7774517" cy="1059921"/>
          </a:xfrm>
        </p:spPr>
        <p:txBody>
          <a:bodyPr>
            <a:normAutofit/>
          </a:bodyPr>
          <a:lstStyle>
            <a:lvl1pPr algn="l">
              <a:defRPr lang="en-US" sz="4000" kern="1200" dirty="0" smtClean="0">
                <a:solidFill>
                  <a:srgbClr val="898989"/>
                </a:solidFill>
                <a:latin typeface="Arial"/>
                <a:ea typeface="+mn-ea"/>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69332" y="5915025"/>
            <a:ext cx="7774517" cy="657225"/>
          </a:xfrm>
        </p:spPr>
        <p:txBody>
          <a:bodyPr/>
          <a:lstStyle>
            <a:lvl1pPr marL="0" indent="0" algn="l">
              <a:buNone/>
              <a:defRPr sz="3200" b="0" i="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xmlns="" val="11463900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ext with backgroun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24650" cy="1066800"/>
          </a:xfrm>
        </p:spPr>
        <p:txBody>
          <a:bodyPr>
            <a:noAutofit/>
          </a:bodyPr>
          <a:lstStyle>
            <a:lvl1pPr algn="l">
              <a:defRPr sz="3600" b="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286934"/>
            <a:ext cx="8229600" cy="5359400"/>
          </a:xfrm>
        </p:spPr>
        <p:txBody>
          <a:bodyPr/>
          <a:lstStyle>
            <a:lvl1pPr marL="0" indent="0">
              <a:buNone/>
              <a:defRPr sz="1800" b="1">
                <a:solidFill>
                  <a:srgbClr val="D5792E"/>
                </a:solidFill>
              </a:defRPr>
            </a:lvl1pPr>
            <a:lvl2pPr marL="285750" indent="-285750">
              <a:buFont typeface="Arial" panose="020B0604020202020204" pitchFamily="34" charset="0"/>
              <a:buChar char="•"/>
              <a:defRPr sz="2000"/>
            </a:lvl2pPr>
            <a:lvl3pPr marL="896938" indent="-228600">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xmlns="" val="32596907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ext with 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Autofit/>
          </a:bodyPr>
          <a:lstStyle>
            <a:lvl1pPr algn="l">
              <a:defRPr sz="3600" b="0">
                <a:solidFill>
                  <a:srgbClr val="D5792E"/>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286934"/>
            <a:ext cx="8229600" cy="5359400"/>
          </a:xfrm>
        </p:spPr>
        <p:txBody>
          <a:bodyPr/>
          <a:lstStyle>
            <a:lvl1pPr marL="0" indent="0">
              <a:buNone/>
              <a:defRPr sz="1800" b="1">
                <a:solidFill>
                  <a:srgbClr val="D5792E"/>
                </a:solidFill>
              </a:defRPr>
            </a:lvl1pPr>
            <a:lvl2pPr marL="285750" indent="-285750">
              <a:buFont typeface="Arial" panose="020B0604020202020204" pitchFamily="34" charset="0"/>
              <a:buChar char="•"/>
              <a:defRPr sz="2000"/>
            </a:lvl2pPr>
            <a:lvl3pPr marL="896938" indent="-228600">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xmlns="" val="26816671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540533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xmlns="" val="4286570457"/>
      </p:ext>
    </p:extLst>
  </p:cSld>
  <p:clrMapOvr>
    <a:masterClrMapping/>
  </p:clrMapOvr>
  <p:transition>
    <p:cu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3666044424"/>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120080" y="4941169"/>
            <a:ext cx="7772400" cy="720080"/>
          </a:xfrm>
        </p:spPr>
        <p:txBody>
          <a:bodyPr>
            <a:normAutofit/>
          </a:bodyPr>
          <a:lstStyle>
            <a:lvl1pPr algn="r">
              <a:defRPr sz="3400">
                <a:solidFill>
                  <a:srgbClr val="0060A8"/>
                </a:solidFill>
                <a:latin typeface="Georgia" pitchFamily="18" charset="0"/>
              </a:defRPr>
            </a:lvl1pPr>
          </a:lstStyle>
          <a:p>
            <a:r>
              <a:rPr lang="en-US" smtClean="0"/>
              <a:t>Click to edit Master title style</a:t>
            </a:r>
            <a:endParaRPr lang="en-AU" dirty="0"/>
          </a:p>
        </p:txBody>
      </p:sp>
      <p:sp>
        <p:nvSpPr>
          <p:cNvPr id="3" name="Subtitle 2"/>
          <p:cNvSpPr>
            <a:spLocks noGrp="1"/>
          </p:cNvSpPr>
          <p:nvPr>
            <p:ph type="subTitle" idx="1"/>
          </p:nvPr>
        </p:nvSpPr>
        <p:spPr>
          <a:xfrm>
            <a:off x="2488232" y="4534272"/>
            <a:ext cx="6400800" cy="406896"/>
          </a:xfrm>
        </p:spPr>
        <p:txBody>
          <a:bodyPr>
            <a:normAutofit/>
          </a:bodyPr>
          <a:lstStyle>
            <a:lvl1pPr marL="0" indent="0" algn="r">
              <a:buNone/>
              <a:defRPr sz="1600">
                <a:solidFill>
                  <a:srgbClr val="808285"/>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xmlns="" val="29955792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4058883781"/>
      </p:ext>
    </p:extLst>
  </p:cSld>
  <p:clrMapOvr>
    <a:masterClrMapping/>
  </p:clrMapOvr>
  <p:transitio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430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054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3791848481"/>
      </p:ext>
    </p:extLst>
  </p:cSld>
  <p:clrMapOvr>
    <a:masterClrMapping/>
  </p:clrMapOvr>
  <p:transitio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1564595674"/>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xmlns="" val="322947753"/>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8699358"/>
      </p:ext>
    </p:extLst>
  </p:cSld>
  <p:clrMapOvr>
    <a:masterClrMapping/>
  </p:clrMapOvr>
  <p:transition>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484946001"/>
      </p:ext>
    </p:extLst>
  </p:cSld>
  <p:clrMapOvr>
    <a:masterClrMapping/>
  </p:clrMapOvr>
  <p:transitio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706179961"/>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4001236859"/>
      </p:ext>
    </p:extLst>
  </p:cSld>
  <p:clrMapOvr>
    <a:masterClrMapping/>
  </p:clrMapOvr>
  <p:transition>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752600"/>
            <a:ext cx="2076450" cy="41910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09600" y="1752600"/>
            <a:ext cx="6076950" cy="419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2862921485"/>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6" name="Slide Number Placeholder 5"/>
          <p:cNvSpPr>
            <a:spLocks noGrp="1"/>
          </p:cNvSpPr>
          <p:nvPr>
            <p:ph type="sldNum" sz="quarter" idx="11"/>
          </p:nvPr>
        </p:nvSpPr>
        <p:spPr/>
        <p:txBody>
          <a:bodyPr/>
          <a:lstStyle>
            <a:lvl1pPr eaLnBrk="0" hangingPunct="0">
              <a:defRPr smtClean="0"/>
            </a:lvl1pPr>
          </a:lstStyle>
          <a:p>
            <a:pPr>
              <a:defRPr/>
            </a:pPr>
            <a:fld id="{1BC0CB11-522A-4889-A0C3-43FEE2637863}" type="slidenum">
              <a:rPr lang="en-AU"/>
              <a:pPr>
                <a:defRPr/>
              </a:pPr>
              <a:t>‹#›</a:t>
            </a:fld>
            <a:endParaRPr lang="en-AU"/>
          </a:p>
        </p:txBody>
      </p:sp>
    </p:spTree>
    <p:extLst>
      <p:ext uri="{BB962C8B-B14F-4D97-AF65-F5344CB8AC3E}">
        <p14:creationId xmlns:p14="http://schemas.microsoft.com/office/powerpoint/2010/main" xmlns="" val="933313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campus-background.jpg"/>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UoA_logo_vert_cmyk_midbg.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11150" y="317500"/>
            <a:ext cx="11064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r">
              <a:defRPr sz="4000" b="0" cap="none" baseline="0">
                <a:solidFill>
                  <a:schemeClr val="bg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lgn="r">
              <a:buNone/>
              <a:defRPr sz="20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xmlns="" val="177949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sz="half" idx="1"/>
          </p:nvPr>
        </p:nvSpPr>
        <p:spPr>
          <a:xfrm>
            <a:off x="457200" y="1412776"/>
            <a:ext cx="4038600" cy="471338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648200" y="1412776"/>
            <a:ext cx="4038600" cy="471338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Footer Placeholder 5"/>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7" name="Slide Number Placeholder 6"/>
          <p:cNvSpPr>
            <a:spLocks noGrp="1"/>
          </p:cNvSpPr>
          <p:nvPr>
            <p:ph type="sldNum" sz="quarter" idx="11"/>
          </p:nvPr>
        </p:nvSpPr>
        <p:spPr/>
        <p:txBody>
          <a:bodyPr/>
          <a:lstStyle>
            <a:lvl1pPr eaLnBrk="0" hangingPunct="0">
              <a:defRPr smtClean="0"/>
            </a:lvl1pPr>
          </a:lstStyle>
          <a:p>
            <a:pPr>
              <a:defRPr/>
            </a:pPr>
            <a:fld id="{5B747CDE-F4D6-45E1-B19A-32D95AA267DE}" type="slidenum">
              <a:rPr lang="en-AU"/>
              <a:pPr>
                <a:defRPr/>
              </a:pPr>
              <a:t>‹#›</a:t>
            </a:fld>
            <a:endParaRPr lang="en-AU"/>
          </a:p>
        </p:txBody>
      </p:sp>
    </p:spTree>
    <p:extLst>
      <p:ext uri="{BB962C8B-B14F-4D97-AF65-F5344CB8AC3E}">
        <p14:creationId xmlns:p14="http://schemas.microsoft.com/office/powerpoint/2010/main" xmlns="" val="3854425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68313" y="6453188"/>
            <a:ext cx="82804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8" name="Footer Placeholder 7"/>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9" name="Slide Number Placeholder 8"/>
          <p:cNvSpPr>
            <a:spLocks noGrp="1"/>
          </p:cNvSpPr>
          <p:nvPr>
            <p:ph type="sldNum" sz="quarter" idx="11"/>
          </p:nvPr>
        </p:nvSpPr>
        <p:spPr/>
        <p:txBody>
          <a:bodyPr/>
          <a:lstStyle>
            <a:lvl1pPr eaLnBrk="0" hangingPunct="0">
              <a:defRPr smtClean="0"/>
            </a:lvl1pPr>
          </a:lstStyle>
          <a:p>
            <a:pPr>
              <a:defRPr/>
            </a:pPr>
            <a:fld id="{6A18CACC-F2C0-4CA2-AB67-CF39DD113800}" type="slidenum">
              <a:rPr lang="en-AU"/>
              <a:pPr>
                <a:defRPr/>
              </a:pPr>
              <a:t>‹#›</a:t>
            </a:fld>
            <a:endParaRPr lang="en-AU"/>
          </a:p>
        </p:txBody>
      </p:sp>
    </p:spTree>
    <p:extLst>
      <p:ext uri="{BB962C8B-B14F-4D97-AF65-F5344CB8AC3E}">
        <p14:creationId xmlns:p14="http://schemas.microsoft.com/office/powerpoint/2010/main" xmlns="" val="1537057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AU" dirty="0"/>
          </a:p>
        </p:txBody>
      </p:sp>
      <p:sp>
        <p:nvSpPr>
          <p:cNvPr id="4" name="Footer Placeholder 3"/>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5" name="Slide Number Placeholder 4"/>
          <p:cNvSpPr>
            <a:spLocks noGrp="1"/>
          </p:cNvSpPr>
          <p:nvPr>
            <p:ph type="sldNum" sz="quarter" idx="11"/>
          </p:nvPr>
        </p:nvSpPr>
        <p:spPr/>
        <p:txBody>
          <a:bodyPr/>
          <a:lstStyle>
            <a:lvl1pPr eaLnBrk="0" hangingPunct="0">
              <a:defRPr smtClean="0"/>
            </a:lvl1pPr>
          </a:lstStyle>
          <a:p>
            <a:pPr>
              <a:defRPr/>
            </a:pPr>
            <a:fld id="{49E02731-BC16-4DBB-80D9-DB59A6EE8F0B}" type="slidenum">
              <a:rPr lang="en-AU"/>
              <a:pPr>
                <a:defRPr/>
              </a:pPr>
              <a:t>‹#›</a:t>
            </a:fld>
            <a:endParaRPr lang="en-AU"/>
          </a:p>
        </p:txBody>
      </p:sp>
    </p:spTree>
    <p:extLst>
      <p:ext uri="{BB962C8B-B14F-4D97-AF65-F5344CB8AC3E}">
        <p14:creationId xmlns:p14="http://schemas.microsoft.com/office/powerpoint/2010/main" xmlns="" val="3132767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4" name="Slide Number Placeholder 3"/>
          <p:cNvSpPr>
            <a:spLocks noGrp="1"/>
          </p:cNvSpPr>
          <p:nvPr>
            <p:ph type="sldNum" sz="quarter" idx="11"/>
          </p:nvPr>
        </p:nvSpPr>
        <p:spPr/>
        <p:txBody>
          <a:bodyPr/>
          <a:lstStyle>
            <a:lvl1pPr eaLnBrk="0" hangingPunct="0">
              <a:defRPr smtClean="0"/>
            </a:lvl1pPr>
          </a:lstStyle>
          <a:p>
            <a:pPr>
              <a:defRPr/>
            </a:pPr>
            <a:fld id="{D446492A-C38B-44CA-B210-F83C16D64849}" type="slidenum">
              <a:rPr lang="en-AU"/>
              <a:pPr>
                <a:defRPr/>
              </a:pPr>
              <a:t>‹#›</a:t>
            </a:fld>
            <a:endParaRPr lang="en-AU"/>
          </a:p>
        </p:txBody>
      </p:sp>
    </p:spTree>
    <p:extLst>
      <p:ext uri="{BB962C8B-B14F-4D97-AF65-F5344CB8AC3E}">
        <p14:creationId xmlns:p14="http://schemas.microsoft.com/office/powerpoint/2010/main" xmlns="" val="4291316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smtClean="0"/>
              <a:t>Click to edit Master title style</a:t>
            </a:r>
            <a:endParaRPr lang="en-AU" dirty="0"/>
          </a:p>
        </p:txBody>
      </p:sp>
      <p:sp>
        <p:nvSpPr>
          <p:cNvPr id="3" name="Content Placeholder 2"/>
          <p:cNvSpPr>
            <a:spLocks noGrp="1"/>
          </p:cNvSpPr>
          <p:nvPr>
            <p:ph idx="1"/>
          </p:nvPr>
        </p:nvSpPr>
        <p:spPr>
          <a:xfrm>
            <a:off x="3575050" y="273050"/>
            <a:ext cx="5111750"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7" name="Slide Number Placeholder 6"/>
          <p:cNvSpPr>
            <a:spLocks noGrp="1"/>
          </p:cNvSpPr>
          <p:nvPr>
            <p:ph type="sldNum" sz="quarter" idx="11"/>
          </p:nvPr>
        </p:nvSpPr>
        <p:spPr/>
        <p:txBody>
          <a:bodyPr/>
          <a:lstStyle>
            <a:lvl1pPr eaLnBrk="0" hangingPunct="0">
              <a:defRPr smtClean="0"/>
            </a:lvl1pPr>
          </a:lstStyle>
          <a:p>
            <a:pPr>
              <a:defRPr/>
            </a:pPr>
            <a:fld id="{B56EEE52-6E43-475A-8447-BE242946AFD0}" type="slidenum">
              <a:rPr lang="en-AU"/>
              <a:pPr>
                <a:defRPr/>
              </a:pPr>
              <a:t>‹#›</a:t>
            </a:fld>
            <a:endParaRPr lang="en-AU"/>
          </a:p>
        </p:txBody>
      </p:sp>
    </p:spTree>
    <p:extLst>
      <p:ext uri="{BB962C8B-B14F-4D97-AF65-F5344CB8AC3E}">
        <p14:creationId xmlns:p14="http://schemas.microsoft.com/office/powerpoint/2010/main" xmlns="" val="2766635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188997222"/>
      </p:ext>
    </p:extLst>
  </p:cSld>
  <p:clrMapOvr>
    <a:masterClrMapping/>
  </p:clrMapOvr>
  <p:transition>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smtClean="0"/>
              <a:t>Click to edit Master title style</a:t>
            </a:r>
            <a:endParaRPr lang="en-AU"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A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p:txBody>
          <a:bodyPr/>
          <a:lstStyle>
            <a:lvl1pPr eaLnBrk="0" hangingPunct="0">
              <a:defRPr smtClean="0"/>
            </a:lvl1pPr>
          </a:lstStyle>
          <a:p>
            <a:pPr>
              <a:defRPr/>
            </a:pPr>
            <a:fld id="{6A50A423-43F4-4CC3-A6AF-331E83B3DF1B}" type="slidenum">
              <a:rPr lang="en-AU"/>
              <a:pPr>
                <a:defRPr/>
              </a:pPr>
              <a:t>‹#›</a:t>
            </a:fld>
            <a:endParaRPr lang="en-AU"/>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Tree>
    <p:extLst>
      <p:ext uri="{BB962C8B-B14F-4D97-AF65-F5344CB8AC3E}">
        <p14:creationId xmlns:p14="http://schemas.microsoft.com/office/powerpoint/2010/main" xmlns="" val="241183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AU"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6" name="Slide Number Placeholder 5"/>
          <p:cNvSpPr>
            <a:spLocks noGrp="1"/>
          </p:cNvSpPr>
          <p:nvPr>
            <p:ph type="sldNum" sz="quarter" idx="11"/>
          </p:nvPr>
        </p:nvSpPr>
        <p:spPr/>
        <p:txBody>
          <a:bodyPr/>
          <a:lstStyle>
            <a:lvl1pPr eaLnBrk="0" hangingPunct="0">
              <a:defRPr smtClean="0"/>
            </a:lvl1pPr>
          </a:lstStyle>
          <a:p>
            <a:pPr>
              <a:defRPr/>
            </a:pPr>
            <a:fld id="{976039C7-5E4D-4421-9730-3AE4E8A42EF1}" type="slidenum">
              <a:rPr lang="en-AU"/>
              <a:pPr>
                <a:defRPr/>
              </a:pPr>
              <a:t>‹#›</a:t>
            </a:fld>
            <a:endParaRPr lang="en-AU"/>
          </a:p>
        </p:txBody>
      </p:sp>
    </p:spTree>
    <p:extLst>
      <p:ext uri="{BB962C8B-B14F-4D97-AF65-F5344CB8AC3E}">
        <p14:creationId xmlns:p14="http://schemas.microsoft.com/office/powerpoint/2010/main" xmlns="" val="608721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6" name="Slide Number Placeholder 5"/>
          <p:cNvSpPr>
            <a:spLocks noGrp="1"/>
          </p:cNvSpPr>
          <p:nvPr>
            <p:ph type="sldNum" sz="quarter" idx="11"/>
          </p:nvPr>
        </p:nvSpPr>
        <p:spPr/>
        <p:txBody>
          <a:bodyPr/>
          <a:lstStyle>
            <a:lvl1pPr eaLnBrk="0" hangingPunct="0">
              <a:defRPr smtClean="0"/>
            </a:lvl1pPr>
          </a:lstStyle>
          <a:p>
            <a:pPr>
              <a:defRPr/>
            </a:pPr>
            <a:fld id="{91842F8E-7E71-483C-9379-ED54A4D003F5}" type="slidenum">
              <a:rPr lang="en-AU"/>
              <a:pPr>
                <a:defRPr/>
              </a:pPr>
              <a:t>‹#›</a:t>
            </a:fld>
            <a:endParaRPr lang="en-AU"/>
          </a:p>
        </p:txBody>
      </p:sp>
    </p:spTree>
    <p:extLst>
      <p:ext uri="{BB962C8B-B14F-4D97-AF65-F5344CB8AC3E}">
        <p14:creationId xmlns:p14="http://schemas.microsoft.com/office/powerpoint/2010/main" xmlns="" val="2173608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120084" y="4941172"/>
            <a:ext cx="7772400" cy="720080"/>
          </a:xfrm>
        </p:spPr>
        <p:txBody>
          <a:bodyPr>
            <a:normAutofit/>
          </a:bodyPr>
          <a:lstStyle>
            <a:lvl1pPr algn="r">
              <a:defRPr sz="3400">
                <a:solidFill>
                  <a:srgbClr val="0060A8"/>
                </a:solidFill>
                <a:latin typeface="Georgia" pitchFamily="18" charset="0"/>
              </a:defRPr>
            </a:lvl1pPr>
          </a:lstStyle>
          <a:p>
            <a:r>
              <a:rPr lang="zh-CN" altLang="en-US" smtClean="0"/>
              <a:t>单击此处编辑母版标题样式</a:t>
            </a:r>
            <a:endParaRPr lang="en-AU" dirty="0"/>
          </a:p>
        </p:txBody>
      </p:sp>
      <p:sp>
        <p:nvSpPr>
          <p:cNvPr id="3" name="Subtitle 2"/>
          <p:cNvSpPr>
            <a:spLocks noGrp="1"/>
          </p:cNvSpPr>
          <p:nvPr>
            <p:ph type="subTitle" idx="1"/>
          </p:nvPr>
        </p:nvSpPr>
        <p:spPr>
          <a:xfrm>
            <a:off x="2488232" y="4534272"/>
            <a:ext cx="6400800" cy="406896"/>
          </a:xfrm>
        </p:spPr>
        <p:txBody>
          <a:bodyPr>
            <a:normAutofit/>
          </a:bodyPr>
          <a:lstStyle>
            <a:lvl1pPr marL="0" indent="0" algn="r">
              <a:buNone/>
              <a:defRPr sz="1600">
                <a:solidFill>
                  <a:srgbClr val="808285"/>
                </a:solidFill>
                <a:latin typeface="Georgia" pitchFamily="18" charset="0"/>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zh-CN" altLang="en-US" smtClean="0"/>
              <a:t>单击此处编辑母版副标题样式</a:t>
            </a:r>
            <a:endParaRPr lang="en-AU" dirty="0"/>
          </a:p>
        </p:txBody>
      </p:sp>
    </p:spTree>
    <p:extLst>
      <p:ext uri="{BB962C8B-B14F-4D97-AF65-F5344CB8AC3E}">
        <p14:creationId xmlns:p14="http://schemas.microsoft.com/office/powerpoint/2010/main" xmlns="" val="1806261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4" name="Straight Connector 3"/>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zh-CN" altLang="en-US" smtClean="0"/>
              <a:t>单击此处编辑母版标题样式</a:t>
            </a:r>
            <a:endParaRPr lang="en-AU"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AU" dirty="0"/>
          </a:p>
        </p:txBody>
      </p:sp>
      <p:sp>
        <p:nvSpPr>
          <p:cNvPr id="5" name="Slide Number Placeholder 5"/>
          <p:cNvSpPr>
            <a:spLocks noGrp="1"/>
          </p:cNvSpPr>
          <p:nvPr>
            <p:ph type="sldNum" sz="quarter" idx="10"/>
          </p:nvPr>
        </p:nvSpPr>
        <p:spPr/>
        <p:txBody>
          <a:bodyPr/>
          <a:lstStyle>
            <a:lvl1pPr eaLnBrk="0" hangingPunct="0">
              <a:defRPr smtClean="0"/>
            </a:lvl1pPr>
          </a:lstStyle>
          <a:p>
            <a:pPr>
              <a:defRPr/>
            </a:pPr>
            <a:fld id="{BBEB0988-AC4B-4737-BCEF-410CBF8E4648}" type="slidenum">
              <a:rPr lang="en-AU"/>
              <a:pPr>
                <a:defRPr/>
              </a:pPr>
              <a:t>‹#›</a:t>
            </a:fld>
            <a:endParaRPr lang="en-AU"/>
          </a:p>
        </p:txBody>
      </p:sp>
      <p:sp>
        <p:nvSpPr>
          <p:cNvPr id="6" name="Footer Placeholder 4"/>
          <p:cNvSpPr>
            <a:spLocks noGrp="1"/>
          </p:cNvSpPr>
          <p:nvPr>
            <p:ph type="ftr" sz="quarter" idx="11"/>
          </p:nvPr>
        </p:nvSpPr>
        <p:spPr/>
        <p:txBody>
          <a:bodyPr rtlCol="0"/>
          <a:lstStyle>
            <a:lvl1pPr algn="l" defTabSz="914400" eaLnBrk="0" fontAlgn="base" hangingPunct="0">
              <a:spcBef>
                <a:spcPct val="0"/>
              </a:spcBef>
              <a:spcAft>
                <a:spcPct val="0"/>
              </a:spcAft>
              <a:defRPr sz="1100">
                <a:solidFill>
                  <a:prstClr val="black">
                    <a:tint val="75000"/>
                  </a:prstClr>
                </a:solidFill>
                <a:latin typeface="Georgia" pitchFamily="18" charset="0"/>
                <a:ea typeface="MS PGothic" pitchFamily="34" charset="-128"/>
              </a:defRPr>
            </a:lvl1pPr>
          </a:lstStyle>
          <a:p>
            <a:pPr>
              <a:defRPr/>
            </a:pPr>
            <a:r>
              <a:rPr lang="en-AU"/>
              <a:t>The University of Adelaide</a:t>
            </a:r>
          </a:p>
        </p:txBody>
      </p:sp>
    </p:spTree>
    <p:extLst>
      <p:ext uri="{BB962C8B-B14F-4D97-AF65-F5344CB8AC3E}">
        <p14:creationId xmlns:p14="http://schemas.microsoft.com/office/powerpoint/2010/main" xmlns="" val="1670023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Picture 6" descr="campus-background.jpg"/>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UoA_logo_vert_cmyk_midbg.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11150" y="317500"/>
            <a:ext cx="11064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22313" y="4406904"/>
            <a:ext cx="7772400" cy="1362075"/>
          </a:xfrm>
        </p:spPr>
        <p:txBody>
          <a:bodyPr anchor="t"/>
          <a:lstStyle>
            <a:lvl1pPr algn="r">
              <a:defRPr sz="4000" b="0" cap="none" baseline="0">
                <a:solidFill>
                  <a:schemeClr val="bg1"/>
                </a:solidFill>
              </a:defRPr>
            </a:lvl1pPr>
          </a:lstStyle>
          <a:p>
            <a:r>
              <a:rPr lang="zh-CN" altLang="en-US" smtClean="0"/>
              <a:t>单击此处编辑母版标题样式</a:t>
            </a:r>
            <a:endParaRPr lang="en-AU" dirty="0"/>
          </a:p>
        </p:txBody>
      </p:sp>
      <p:sp>
        <p:nvSpPr>
          <p:cNvPr id="3" name="Text Placeholder 2"/>
          <p:cNvSpPr>
            <a:spLocks noGrp="1"/>
          </p:cNvSpPr>
          <p:nvPr>
            <p:ph type="body" idx="1"/>
          </p:nvPr>
        </p:nvSpPr>
        <p:spPr>
          <a:xfrm>
            <a:off x="722313" y="2906717"/>
            <a:ext cx="7772400" cy="1500187"/>
          </a:xfrm>
        </p:spPr>
        <p:txBody>
          <a:bodyPr anchor="b"/>
          <a:lstStyle>
            <a:lvl1pPr marL="0" indent="0" algn="r">
              <a:buNone/>
              <a:defRPr sz="2000">
                <a:solidFill>
                  <a:schemeClr val="bg1">
                    <a:lumMod val="8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zh-CN" altLang="en-US" smtClean="0"/>
              <a:t>单击此处编辑母版文本样式</a:t>
            </a:r>
          </a:p>
        </p:txBody>
      </p:sp>
    </p:spTree>
    <p:extLst>
      <p:ext uri="{BB962C8B-B14F-4D97-AF65-F5344CB8AC3E}">
        <p14:creationId xmlns:p14="http://schemas.microsoft.com/office/powerpoint/2010/main" xmlns="" val="3599012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cxnSp>
        <p:nvCxnSpPr>
          <p:cNvPr id="5" name="Straight Connector 4"/>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zh-CN" altLang="en-US" smtClean="0"/>
              <a:t>单击此处编辑母版标题样式</a:t>
            </a:r>
            <a:endParaRPr lang="en-AU" dirty="0"/>
          </a:p>
        </p:txBody>
      </p:sp>
      <p:sp>
        <p:nvSpPr>
          <p:cNvPr id="3" name="Content Placeholder 2"/>
          <p:cNvSpPr>
            <a:spLocks noGrp="1"/>
          </p:cNvSpPr>
          <p:nvPr>
            <p:ph sz="half" idx="1"/>
          </p:nvPr>
        </p:nvSpPr>
        <p:spPr>
          <a:xfrm>
            <a:off x="457200" y="1412780"/>
            <a:ext cx="4038600" cy="471338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AU" dirty="0"/>
          </a:p>
        </p:txBody>
      </p:sp>
      <p:sp>
        <p:nvSpPr>
          <p:cNvPr id="4" name="Content Placeholder 3"/>
          <p:cNvSpPr>
            <a:spLocks noGrp="1"/>
          </p:cNvSpPr>
          <p:nvPr>
            <p:ph sz="half" idx="2"/>
          </p:nvPr>
        </p:nvSpPr>
        <p:spPr>
          <a:xfrm>
            <a:off x="4648200" y="1412780"/>
            <a:ext cx="4038600" cy="471338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AU" dirty="0"/>
          </a:p>
        </p:txBody>
      </p:sp>
      <p:sp>
        <p:nvSpPr>
          <p:cNvPr id="6" name="Slide Number Placeholder 6"/>
          <p:cNvSpPr>
            <a:spLocks noGrp="1"/>
          </p:cNvSpPr>
          <p:nvPr>
            <p:ph type="sldNum" sz="quarter" idx="10"/>
          </p:nvPr>
        </p:nvSpPr>
        <p:spPr/>
        <p:txBody>
          <a:bodyPr/>
          <a:lstStyle>
            <a:lvl1pPr eaLnBrk="0" hangingPunct="0">
              <a:defRPr smtClean="0"/>
            </a:lvl1pPr>
          </a:lstStyle>
          <a:p>
            <a:pPr>
              <a:defRPr/>
            </a:pPr>
            <a:fld id="{808BDBD1-82A2-4061-AFCD-7B1693B7E388}" type="slidenum">
              <a:rPr lang="en-AU"/>
              <a:pPr>
                <a:defRPr/>
              </a:pPr>
              <a:t>‹#›</a:t>
            </a:fld>
            <a:endParaRPr lang="en-AU"/>
          </a:p>
        </p:txBody>
      </p:sp>
      <p:sp>
        <p:nvSpPr>
          <p:cNvPr id="7" name="Footer Placeholder 4"/>
          <p:cNvSpPr>
            <a:spLocks noGrp="1"/>
          </p:cNvSpPr>
          <p:nvPr>
            <p:ph type="ftr" sz="quarter" idx="11"/>
          </p:nvPr>
        </p:nvSpPr>
        <p:spPr/>
        <p:txBody>
          <a:bodyPr rtlCol="0"/>
          <a:lstStyle>
            <a:lvl1pPr algn="l" defTabSz="914400" eaLnBrk="0" fontAlgn="base" hangingPunct="0">
              <a:spcBef>
                <a:spcPct val="0"/>
              </a:spcBef>
              <a:spcAft>
                <a:spcPct val="0"/>
              </a:spcAft>
              <a:defRPr sz="1100">
                <a:solidFill>
                  <a:prstClr val="black">
                    <a:tint val="75000"/>
                  </a:prstClr>
                </a:solidFill>
                <a:latin typeface="Georgia" pitchFamily="18" charset="0"/>
                <a:ea typeface="MS PGothic" pitchFamily="34" charset="-128"/>
              </a:defRPr>
            </a:lvl1pPr>
          </a:lstStyle>
          <a:p>
            <a:pPr>
              <a:defRPr/>
            </a:pPr>
            <a:r>
              <a:rPr lang="en-AU"/>
              <a:t>The University of Adelaide</a:t>
            </a:r>
          </a:p>
        </p:txBody>
      </p:sp>
    </p:spTree>
    <p:extLst>
      <p:ext uri="{BB962C8B-B14F-4D97-AF65-F5344CB8AC3E}">
        <p14:creationId xmlns:p14="http://schemas.microsoft.com/office/powerpoint/2010/main" xmlns="" val="2062874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cxnSp>
        <p:nvCxnSpPr>
          <p:cNvPr id="7" name="Straight Connector 6"/>
          <p:cNvCxnSpPr/>
          <p:nvPr userDrawn="1"/>
        </p:nvCxnSpPr>
        <p:spPr>
          <a:xfrm>
            <a:off x="468313" y="6453188"/>
            <a:ext cx="82804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zh-CN" altLang="en-US" smtClean="0"/>
              <a:t>单击此处编辑母版标题样式</a:t>
            </a:r>
            <a:endParaRPr lang="en-AU" dirty="0"/>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0"/>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AU" dirty="0"/>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0"/>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AU" dirty="0"/>
          </a:p>
        </p:txBody>
      </p:sp>
      <p:sp>
        <p:nvSpPr>
          <p:cNvPr id="8" name="Slide Number Placeholder 8"/>
          <p:cNvSpPr>
            <a:spLocks noGrp="1"/>
          </p:cNvSpPr>
          <p:nvPr>
            <p:ph type="sldNum" sz="quarter" idx="10"/>
          </p:nvPr>
        </p:nvSpPr>
        <p:spPr/>
        <p:txBody>
          <a:bodyPr/>
          <a:lstStyle>
            <a:lvl1pPr eaLnBrk="0" hangingPunct="0">
              <a:defRPr smtClean="0"/>
            </a:lvl1pPr>
          </a:lstStyle>
          <a:p>
            <a:pPr>
              <a:defRPr/>
            </a:pPr>
            <a:fld id="{A3D864B8-940A-48F8-A6CE-285CEE275D0A}" type="slidenum">
              <a:rPr lang="en-AU"/>
              <a:pPr>
                <a:defRPr/>
              </a:pPr>
              <a:t>‹#›</a:t>
            </a:fld>
            <a:endParaRPr lang="en-AU"/>
          </a:p>
        </p:txBody>
      </p:sp>
      <p:sp>
        <p:nvSpPr>
          <p:cNvPr id="9" name="Footer Placeholder 4"/>
          <p:cNvSpPr>
            <a:spLocks noGrp="1"/>
          </p:cNvSpPr>
          <p:nvPr>
            <p:ph type="ftr" sz="quarter" idx="11"/>
          </p:nvPr>
        </p:nvSpPr>
        <p:spPr/>
        <p:txBody>
          <a:bodyPr rtlCol="0"/>
          <a:lstStyle>
            <a:lvl1pPr algn="l" defTabSz="914400" eaLnBrk="0" fontAlgn="base" hangingPunct="0">
              <a:spcBef>
                <a:spcPct val="0"/>
              </a:spcBef>
              <a:spcAft>
                <a:spcPct val="0"/>
              </a:spcAft>
              <a:defRPr sz="1100">
                <a:solidFill>
                  <a:prstClr val="black">
                    <a:tint val="75000"/>
                  </a:prstClr>
                </a:solidFill>
                <a:latin typeface="Georgia" pitchFamily="18" charset="0"/>
                <a:ea typeface="MS PGothic" pitchFamily="34" charset="-128"/>
              </a:defRPr>
            </a:lvl1pPr>
          </a:lstStyle>
          <a:p>
            <a:pPr>
              <a:defRPr/>
            </a:pPr>
            <a:r>
              <a:rPr lang="en-AU"/>
              <a:t>The University of Adelaide</a:t>
            </a:r>
          </a:p>
        </p:txBody>
      </p:sp>
    </p:spTree>
    <p:extLst>
      <p:ext uri="{BB962C8B-B14F-4D97-AF65-F5344CB8AC3E}">
        <p14:creationId xmlns:p14="http://schemas.microsoft.com/office/powerpoint/2010/main" xmlns="" val="2322762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cxnSp>
        <p:nvCxnSpPr>
          <p:cNvPr id="3" name="Straight Connector 2"/>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pic>
        <p:nvPicPr>
          <p:cNvPr id="4" name="Picture 10" descr="UoA_logo_cmyk_midbg.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r="70580"/>
          <a:stretch>
            <a:fillRect/>
          </a:stretch>
        </p:blipFill>
        <p:spPr bwMode="auto">
          <a:xfrm>
            <a:off x="8215313" y="6500813"/>
            <a:ext cx="571500" cy="357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zh-CN" altLang="en-US" smtClean="0"/>
              <a:t>单击此处编辑母版标题样式</a:t>
            </a:r>
            <a:endParaRPr lang="en-AU" dirty="0"/>
          </a:p>
        </p:txBody>
      </p:sp>
      <p:sp>
        <p:nvSpPr>
          <p:cNvPr id="5" name="Slide Number Placeholder 4"/>
          <p:cNvSpPr>
            <a:spLocks noGrp="1"/>
          </p:cNvSpPr>
          <p:nvPr>
            <p:ph type="sldNum" sz="quarter" idx="10"/>
          </p:nvPr>
        </p:nvSpPr>
        <p:spPr/>
        <p:txBody>
          <a:bodyPr/>
          <a:lstStyle>
            <a:lvl1pPr eaLnBrk="0" hangingPunct="0">
              <a:defRPr smtClean="0"/>
            </a:lvl1pPr>
          </a:lstStyle>
          <a:p>
            <a:pPr>
              <a:defRPr/>
            </a:pPr>
            <a:fld id="{111D1F56-B9EC-4CDA-B6D8-CE751FB2CD50}" type="slidenum">
              <a:rPr lang="en-AU"/>
              <a:pPr>
                <a:defRPr/>
              </a:pPr>
              <a:t>‹#›</a:t>
            </a:fld>
            <a:endParaRPr lang="en-AU"/>
          </a:p>
        </p:txBody>
      </p:sp>
      <p:sp>
        <p:nvSpPr>
          <p:cNvPr id="6" name="Footer Placeholder 4"/>
          <p:cNvSpPr>
            <a:spLocks noGrp="1"/>
          </p:cNvSpPr>
          <p:nvPr>
            <p:ph type="ftr" sz="quarter" idx="11"/>
          </p:nvPr>
        </p:nvSpPr>
        <p:spPr/>
        <p:txBody>
          <a:bodyPr rtlCol="0"/>
          <a:lstStyle>
            <a:lvl1pPr algn="l" defTabSz="914400" eaLnBrk="0" fontAlgn="base" hangingPunct="0">
              <a:spcBef>
                <a:spcPct val="0"/>
              </a:spcBef>
              <a:spcAft>
                <a:spcPct val="0"/>
              </a:spcAft>
              <a:defRPr sz="1100">
                <a:solidFill>
                  <a:prstClr val="black">
                    <a:tint val="75000"/>
                  </a:prstClr>
                </a:solidFill>
                <a:latin typeface="Georgia" pitchFamily="18" charset="0"/>
                <a:ea typeface="MS PGothic" pitchFamily="34" charset="-128"/>
              </a:defRPr>
            </a:lvl1pPr>
          </a:lstStyle>
          <a:p>
            <a:pPr>
              <a:defRPr/>
            </a:pPr>
            <a:r>
              <a:rPr lang="en-AU"/>
              <a:t>The University of Adelaide</a:t>
            </a:r>
          </a:p>
        </p:txBody>
      </p:sp>
    </p:spTree>
    <p:extLst>
      <p:ext uri="{BB962C8B-B14F-4D97-AF65-F5344CB8AC3E}">
        <p14:creationId xmlns:p14="http://schemas.microsoft.com/office/powerpoint/2010/main" xmlns="" val="313724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cxnSp>
        <p:nvCxnSpPr>
          <p:cNvPr id="2" name="Straight Connector 1"/>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3" name="Slide Number Placeholder 3"/>
          <p:cNvSpPr>
            <a:spLocks noGrp="1"/>
          </p:cNvSpPr>
          <p:nvPr>
            <p:ph type="sldNum" sz="quarter" idx="10"/>
          </p:nvPr>
        </p:nvSpPr>
        <p:spPr/>
        <p:txBody>
          <a:bodyPr/>
          <a:lstStyle>
            <a:lvl1pPr eaLnBrk="0" hangingPunct="0">
              <a:defRPr smtClean="0"/>
            </a:lvl1pPr>
          </a:lstStyle>
          <a:p>
            <a:pPr>
              <a:defRPr/>
            </a:pPr>
            <a:fld id="{F79323D1-C94D-486A-B7E7-557B57947500}" type="slidenum">
              <a:rPr lang="en-AU"/>
              <a:pPr>
                <a:defRPr/>
              </a:pPr>
              <a:t>‹#›</a:t>
            </a:fld>
            <a:endParaRPr lang="en-AU"/>
          </a:p>
        </p:txBody>
      </p:sp>
      <p:sp>
        <p:nvSpPr>
          <p:cNvPr id="4" name="Footer Placeholder 4"/>
          <p:cNvSpPr>
            <a:spLocks noGrp="1"/>
          </p:cNvSpPr>
          <p:nvPr>
            <p:ph type="ftr" sz="quarter" idx="11"/>
          </p:nvPr>
        </p:nvSpPr>
        <p:spPr/>
        <p:txBody>
          <a:bodyPr rtlCol="0"/>
          <a:lstStyle>
            <a:lvl1pPr algn="l" defTabSz="914400" eaLnBrk="0" fontAlgn="base" hangingPunct="0">
              <a:spcBef>
                <a:spcPct val="0"/>
              </a:spcBef>
              <a:spcAft>
                <a:spcPct val="0"/>
              </a:spcAft>
              <a:defRPr sz="1100">
                <a:solidFill>
                  <a:prstClr val="black">
                    <a:tint val="75000"/>
                  </a:prstClr>
                </a:solidFill>
                <a:latin typeface="Georgia" pitchFamily="18" charset="0"/>
                <a:ea typeface="MS PGothic" pitchFamily="34" charset="-128"/>
              </a:defRPr>
            </a:lvl1pPr>
          </a:lstStyle>
          <a:p>
            <a:pPr>
              <a:defRPr/>
            </a:pPr>
            <a:r>
              <a:rPr lang="en-AU"/>
              <a:t>The University of Adelaide</a:t>
            </a:r>
          </a:p>
        </p:txBody>
      </p:sp>
    </p:spTree>
    <p:extLst>
      <p:ext uri="{BB962C8B-B14F-4D97-AF65-F5344CB8AC3E}">
        <p14:creationId xmlns:p14="http://schemas.microsoft.com/office/powerpoint/2010/main" xmlns="" val="173891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791259167"/>
      </p:ext>
    </p:extLst>
  </p:cSld>
  <p:clrMapOvr>
    <a:masterClrMapping/>
  </p:clrMapOvr>
  <p:transition>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cxnSp>
        <p:nvCxnSpPr>
          <p:cNvPr id="5" name="Straight Connector 4"/>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2" y="273050"/>
            <a:ext cx="3008313" cy="1162050"/>
          </a:xfrm>
        </p:spPr>
        <p:txBody>
          <a:bodyPr anchor="b"/>
          <a:lstStyle>
            <a:lvl1pPr algn="l">
              <a:defRPr sz="2000" b="0"/>
            </a:lvl1pPr>
          </a:lstStyle>
          <a:p>
            <a:r>
              <a:rPr lang="zh-CN" altLang="en-US" smtClean="0"/>
              <a:t>单击此处编辑母版标题样式</a:t>
            </a:r>
            <a:endParaRPr lang="en-AU" dirty="0"/>
          </a:p>
        </p:txBody>
      </p:sp>
      <p:sp>
        <p:nvSpPr>
          <p:cNvPr id="3" name="Content Placeholder 2"/>
          <p:cNvSpPr>
            <a:spLocks noGrp="1"/>
          </p:cNvSpPr>
          <p:nvPr>
            <p:ph idx="1"/>
          </p:nvPr>
        </p:nvSpPr>
        <p:spPr>
          <a:xfrm>
            <a:off x="3575054" y="273054"/>
            <a:ext cx="5111750"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AU" dirty="0"/>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zh-CN" altLang="en-US" smtClean="0"/>
              <a:t>单击此处编辑母版文本样式</a:t>
            </a:r>
          </a:p>
        </p:txBody>
      </p:sp>
      <p:sp>
        <p:nvSpPr>
          <p:cNvPr id="6" name="Slide Number Placeholder 6"/>
          <p:cNvSpPr>
            <a:spLocks noGrp="1"/>
          </p:cNvSpPr>
          <p:nvPr>
            <p:ph type="sldNum" sz="quarter" idx="10"/>
          </p:nvPr>
        </p:nvSpPr>
        <p:spPr/>
        <p:txBody>
          <a:bodyPr/>
          <a:lstStyle>
            <a:lvl1pPr eaLnBrk="0" hangingPunct="0">
              <a:defRPr smtClean="0"/>
            </a:lvl1pPr>
          </a:lstStyle>
          <a:p>
            <a:pPr>
              <a:defRPr/>
            </a:pPr>
            <a:fld id="{7ACC81B6-2F3B-4B96-AE80-07B6D456907D}" type="slidenum">
              <a:rPr lang="en-AU"/>
              <a:pPr>
                <a:defRPr/>
              </a:pPr>
              <a:t>‹#›</a:t>
            </a:fld>
            <a:endParaRPr lang="en-AU"/>
          </a:p>
        </p:txBody>
      </p:sp>
      <p:sp>
        <p:nvSpPr>
          <p:cNvPr id="7" name="Footer Placeholder 4"/>
          <p:cNvSpPr>
            <a:spLocks noGrp="1"/>
          </p:cNvSpPr>
          <p:nvPr>
            <p:ph type="ftr" sz="quarter" idx="11"/>
          </p:nvPr>
        </p:nvSpPr>
        <p:spPr/>
        <p:txBody>
          <a:bodyPr rtlCol="0"/>
          <a:lstStyle>
            <a:lvl1pPr algn="l" defTabSz="914400" eaLnBrk="0" fontAlgn="base" hangingPunct="0">
              <a:spcBef>
                <a:spcPct val="0"/>
              </a:spcBef>
              <a:spcAft>
                <a:spcPct val="0"/>
              </a:spcAft>
              <a:defRPr sz="1100">
                <a:solidFill>
                  <a:prstClr val="black">
                    <a:tint val="75000"/>
                  </a:prstClr>
                </a:solidFill>
                <a:latin typeface="Georgia" pitchFamily="18" charset="0"/>
                <a:ea typeface="MS PGothic" pitchFamily="34" charset="-128"/>
              </a:defRPr>
            </a:lvl1pPr>
          </a:lstStyle>
          <a:p>
            <a:pPr>
              <a:defRPr/>
            </a:pPr>
            <a:r>
              <a:rPr lang="en-AU"/>
              <a:t>The University of Adelaide</a:t>
            </a:r>
          </a:p>
        </p:txBody>
      </p:sp>
    </p:spTree>
    <p:extLst>
      <p:ext uri="{BB962C8B-B14F-4D97-AF65-F5344CB8AC3E}">
        <p14:creationId xmlns:p14="http://schemas.microsoft.com/office/powerpoint/2010/main" xmlns="" val="2463414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cxnSp>
        <p:nvCxnSpPr>
          <p:cNvPr id="5" name="Straight Connector 4"/>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92288" y="4800600"/>
            <a:ext cx="5486400" cy="566738"/>
          </a:xfrm>
        </p:spPr>
        <p:txBody>
          <a:bodyPr anchor="b"/>
          <a:lstStyle>
            <a:lvl1pPr algn="l">
              <a:defRPr sz="2000" b="0"/>
            </a:lvl1pPr>
          </a:lstStyle>
          <a:p>
            <a:r>
              <a:rPr lang="zh-CN" altLang="en-US" smtClean="0"/>
              <a:t>单击此处编辑母版标题样式</a:t>
            </a:r>
            <a:endParaRPr lang="en-AU"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zh-CN" altLang="en-US" noProof="0" smtClean="0"/>
              <a:t>单击图标添加图片</a:t>
            </a:r>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zh-CN" altLang="en-US" smtClean="0"/>
              <a:t>单击此处编辑母版文本样式</a:t>
            </a:r>
          </a:p>
        </p:txBody>
      </p:sp>
      <p:sp>
        <p:nvSpPr>
          <p:cNvPr id="6" name="Slide Number Placeholder 6"/>
          <p:cNvSpPr>
            <a:spLocks noGrp="1"/>
          </p:cNvSpPr>
          <p:nvPr>
            <p:ph type="sldNum" sz="quarter" idx="10"/>
          </p:nvPr>
        </p:nvSpPr>
        <p:spPr/>
        <p:txBody>
          <a:bodyPr/>
          <a:lstStyle>
            <a:lvl1pPr eaLnBrk="0" hangingPunct="0">
              <a:defRPr smtClean="0"/>
            </a:lvl1pPr>
          </a:lstStyle>
          <a:p>
            <a:pPr>
              <a:defRPr/>
            </a:pPr>
            <a:fld id="{44ECADC7-1715-4608-B7C1-148A2C03C4CA}" type="slidenum">
              <a:rPr lang="en-AU"/>
              <a:pPr>
                <a:defRPr/>
              </a:pPr>
              <a:t>‹#›</a:t>
            </a:fld>
            <a:endParaRPr lang="en-AU"/>
          </a:p>
        </p:txBody>
      </p:sp>
      <p:sp>
        <p:nvSpPr>
          <p:cNvPr id="7" name="Footer Placeholder 4"/>
          <p:cNvSpPr>
            <a:spLocks noGrp="1"/>
          </p:cNvSpPr>
          <p:nvPr>
            <p:ph type="ftr" sz="quarter" idx="11"/>
          </p:nvPr>
        </p:nvSpPr>
        <p:spPr/>
        <p:txBody>
          <a:bodyPr rtlCol="0"/>
          <a:lstStyle>
            <a:lvl1pPr algn="l" defTabSz="914400" eaLnBrk="0" fontAlgn="base" hangingPunct="0">
              <a:spcBef>
                <a:spcPct val="0"/>
              </a:spcBef>
              <a:spcAft>
                <a:spcPct val="0"/>
              </a:spcAft>
              <a:defRPr sz="1100">
                <a:solidFill>
                  <a:prstClr val="black">
                    <a:tint val="75000"/>
                  </a:prstClr>
                </a:solidFill>
                <a:latin typeface="Georgia" pitchFamily="18" charset="0"/>
                <a:ea typeface="MS PGothic" pitchFamily="34" charset="-128"/>
              </a:defRPr>
            </a:lvl1pPr>
          </a:lstStyle>
          <a:p>
            <a:pPr>
              <a:defRPr/>
            </a:pPr>
            <a:r>
              <a:rPr lang="en-AU"/>
              <a:t>The University of Adelaide</a:t>
            </a:r>
          </a:p>
        </p:txBody>
      </p:sp>
    </p:spTree>
    <p:extLst>
      <p:ext uri="{BB962C8B-B14F-4D97-AF65-F5344CB8AC3E}">
        <p14:creationId xmlns:p14="http://schemas.microsoft.com/office/powerpoint/2010/main" xmlns="" val="254440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cxnSp>
        <p:nvCxnSpPr>
          <p:cNvPr id="4" name="Straight Connector 3"/>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zh-CN" altLang="en-US" smtClean="0"/>
              <a:t>单击此处编辑母版标题样式</a:t>
            </a:r>
            <a:endParaRPr lang="en-AU"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AU"/>
          </a:p>
        </p:txBody>
      </p:sp>
      <p:sp>
        <p:nvSpPr>
          <p:cNvPr id="5" name="Slide Number Placeholder 5"/>
          <p:cNvSpPr>
            <a:spLocks noGrp="1"/>
          </p:cNvSpPr>
          <p:nvPr>
            <p:ph type="sldNum" sz="quarter" idx="10"/>
          </p:nvPr>
        </p:nvSpPr>
        <p:spPr/>
        <p:txBody>
          <a:bodyPr/>
          <a:lstStyle>
            <a:lvl1pPr eaLnBrk="0" hangingPunct="0">
              <a:defRPr smtClean="0"/>
            </a:lvl1pPr>
          </a:lstStyle>
          <a:p>
            <a:pPr>
              <a:defRPr/>
            </a:pPr>
            <a:fld id="{18D4D3AD-07FA-458A-AA2E-661F50CC5811}" type="slidenum">
              <a:rPr lang="en-AU"/>
              <a:pPr>
                <a:defRPr/>
              </a:pPr>
              <a:t>‹#›</a:t>
            </a:fld>
            <a:endParaRPr lang="en-AU"/>
          </a:p>
        </p:txBody>
      </p:sp>
      <p:sp>
        <p:nvSpPr>
          <p:cNvPr id="6" name="Footer Placeholder 4"/>
          <p:cNvSpPr>
            <a:spLocks noGrp="1"/>
          </p:cNvSpPr>
          <p:nvPr>
            <p:ph type="ftr" sz="quarter" idx="11"/>
          </p:nvPr>
        </p:nvSpPr>
        <p:spPr/>
        <p:txBody>
          <a:bodyPr rtlCol="0"/>
          <a:lstStyle>
            <a:lvl1pPr algn="l" defTabSz="914400" eaLnBrk="0" fontAlgn="base" hangingPunct="0">
              <a:spcBef>
                <a:spcPct val="0"/>
              </a:spcBef>
              <a:spcAft>
                <a:spcPct val="0"/>
              </a:spcAft>
              <a:defRPr sz="1100">
                <a:solidFill>
                  <a:prstClr val="black">
                    <a:tint val="75000"/>
                  </a:prstClr>
                </a:solidFill>
                <a:latin typeface="Georgia" pitchFamily="18" charset="0"/>
                <a:ea typeface="MS PGothic" pitchFamily="34" charset="-128"/>
              </a:defRPr>
            </a:lvl1pPr>
          </a:lstStyle>
          <a:p>
            <a:pPr>
              <a:defRPr/>
            </a:pPr>
            <a:r>
              <a:rPr lang="en-AU"/>
              <a:t>The University of Adelaide</a:t>
            </a:r>
          </a:p>
        </p:txBody>
      </p:sp>
    </p:spTree>
    <p:extLst>
      <p:ext uri="{BB962C8B-B14F-4D97-AF65-F5344CB8AC3E}">
        <p14:creationId xmlns:p14="http://schemas.microsoft.com/office/powerpoint/2010/main" xmlns="" val="2531222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cxnSp>
        <p:nvCxnSpPr>
          <p:cNvPr id="4" name="Straight Connector 3"/>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629401" y="274642"/>
            <a:ext cx="2057400" cy="5851525"/>
          </a:xfrm>
        </p:spPr>
        <p:txBody>
          <a:bodyPr vert="eaVert"/>
          <a:lstStyle/>
          <a:p>
            <a:r>
              <a:rPr lang="zh-CN" altLang="en-US" smtClean="0"/>
              <a:t>单击此处编辑母版标题样式</a:t>
            </a:r>
            <a:endParaRPr lang="en-AU" dirty="0"/>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AU" dirty="0"/>
          </a:p>
        </p:txBody>
      </p:sp>
      <p:sp>
        <p:nvSpPr>
          <p:cNvPr id="5" name="Slide Number Placeholder 5"/>
          <p:cNvSpPr>
            <a:spLocks noGrp="1"/>
          </p:cNvSpPr>
          <p:nvPr>
            <p:ph type="sldNum" sz="quarter" idx="10"/>
          </p:nvPr>
        </p:nvSpPr>
        <p:spPr/>
        <p:txBody>
          <a:bodyPr/>
          <a:lstStyle>
            <a:lvl1pPr eaLnBrk="0" hangingPunct="0">
              <a:defRPr smtClean="0"/>
            </a:lvl1pPr>
          </a:lstStyle>
          <a:p>
            <a:pPr>
              <a:defRPr/>
            </a:pPr>
            <a:fld id="{4BE61E38-6ADF-4CA8-86C3-775B0228C739}" type="slidenum">
              <a:rPr lang="en-AU"/>
              <a:pPr>
                <a:defRPr/>
              </a:pPr>
              <a:t>‹#›</a:t>
            </a:fld>
            <a:endParaRPr lang="en-AU"/>
          </a:p>
        </p:txBody>
      </p:sp>
      <p:sp>
        <p:nvSpPr>
          <p:cNvPr id="6" name="Footer Placeholder 4"/>
          <p:cNvSpPr>
            <a:spLocks noGrp="1"/>
          </p:cNvSpPr>
          <p:nvPr>
            <p:ph type="ftr" sz="quarter" idx="11"/>
          </p:nvPr>
        </p:nvSpPr>
        <p:spPr/>
        <p:txBody>
          <a:bodyPr rtlCol="0"/>
          <a:lstStyle>
            <a:lvl1pPr algn="l" defTabSz="914400" eaLnBrk="0" fontAlgn="base" hangingPunct="0">
              <a:spcBef>
                <a:spcPct val="0"/>
              </a:spcBef>
              <a:spcAft>
                <a:spcPct val="0"/>
              </a:spcAft>
              <a:defRPr sz="1100">
                <a:solidFill>
                  <a:prstClr val="black">
                    <a:tint val="75000"/>
                  </a:prstClr>
                </a:solidFill>
                <a:latin typeface="Georgia" pitchFamily="18" charset="0"/>
                <a:ea typeface="MS PGothic" pitchFamily="34" charset="-128"/>
              </a:defRPr>
            </a:lvl1pPr>
          </a:lstStyle>
          <a:p>
            <a:pPr>
              <a:defRPr/>
            </a:pPr>
            <a:r>
              <a:rPr lang="en-AU"/>
              <a:t>The University of Adelaide</a:t>
            </a:r>
          </a:p>
        </p:txBody>
      </p:sp>
    </p:spTree>
    <p:extLst>
      <p:ext uri="{BB962C8B-B14F-4D97-AF65-F5344CB8AC3E}">
        <p14:creationId xmlns:p14="http://schemas.microsoft.com/office/powerpoint/2010/main" xmlns="" val="1245601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8"/>
          <p:cNvGrpSpPr>
            <a:grpSpLocks/>
          </p:cNvGrpSpPr>
          <p:nvPr/>
        </p:nvGrpSpPr>
        <p:grpSpPr bwMode="auto">
          <a:xfrm>
            <a:off x="-6350" y="20638"/>
            <a:ext cx="9144000" cy="6858000"/>
            <a:chOff x="0" y="0"/>
            <a:chExt cx="5760" cy="4320"/>
          </a:xfrm>
        </p:grpSpPr>
        <p:sp>
          <p:nvSpPr>
            <p:cNvPr id="5" name="Freeform 29"/>
            <p:cNvSpPr>
              <a:spLocks/>
            </p:cNvSpPr>
            <p:nvPr/>
          </p:nvSpPr>
          <p:spPr bwMode="hidden">
            <a:xfrm>
              <a:off x="0" y="3072"/>
              <a:ext cx="5760" cy="1248"/>
            </a:xfrm>
            <a:custGeom>
              <a:avLst/>
              <a:gdLst>
                <a:gd name="T0" fmla="*/ 3661 w 6027"/>
                <a:gd name="T1" fmla="*/ 3 h 2296"/>
                <a:gd name="T2" fmla="*/ 0 w 6027"/>
                <a:gd name="T3" fmla="*/ 3 h 2296"/>
                <a:gd name="T4" fmla="*/ 0 w 6027"/>
                <a:gd name="T5" fmla="*/ 0 h 2296"/>
                <a:gd name="T6" fmla="*/ 3661 w 6027"/>
                <a:gd name="T7" fmla="*/ 0 h 2296"/>
                <a:gd name="T8" fmla="*/ 3661 w 6027"/>
                <a:gd name="T9" fmla="*/ 3 h 2296"/>
                <a:gd name="T10" fmla="*/ 3661 w 6027"/>
                <a:gd name="T11" fmla="*/ 3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he-IL">
                <a:latin typeface="Times" pitchFamily="18" charset="0"/>
              </a:endParaRPr>
            </a:p>
          </p:txBody>
        </p:sp>
        <p:sp>
          <p:nvSpPr>
            <p:cNvPr id="6" name="Freeform 30"/>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l" eaLnBrk="1" hangingPunct="1">
                <a:defRPr/>
              </a:pPr>
              <a:endParaRPr lang="en-AU" sz="1800">
                <a:solidFill>
                  <a:srgbClr val="FFFFFF"/>
                </a:solidFill>
                <a:latin typeface="Arial" charset="0"/>
              </a:endParaRPr>
            </a:p>
          </p:txBody>
        </p:sp>
      </p:grpSp>
      <p:sp>
        <p:nvSpPr>
          <p:cNvPr id="7" name="Freeform 31"/>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he-IL">
              <a:latin typeface="Times" pitchFamily="18" charset="0"/>
            </a:endParaRPr>
          </a:p>
        </p:txBody>
      </p:sp>
      <p:grpSp>
        <p:nvGrpSpPr>
          <p:cNvPr id="8" name="Group 30"/>
          <p:cNvGrpSpPr>
            <a:grpSpLocks/>
          </p:cNvGrpSpPr>
          <p:nvPr/>
        </p:nvGrpSpPr>
        <p:grpSpPr bwMode="auto">
          <a:xfrm>
            <a:off x="-1588" y="6034088"/>
            <a:ext cx="7845426" cy="850900"/>
            <a:chOff x="0" y="3792"/>
            <a:chExt cx="4942" cy="536"/>
          </a:xfrm>
        </p:grpSpPr>
        <p:sp>
          <p:nvSpPr>
            <p:cNvPr id="9" name="Freeform 8"/>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l" eaLnBrk="1" hangingPunct="1">
                <a:defRPr/>
              </a:pPr>
              <a:endParaRPr lang="en-AU" sz="1800">
                <a:solidFill>
                  <a:srgbClr val="FFFFFF"/>
                </a:solidFill>
                <a:latin typeface="Arial" charset="0"/>
              </a:endParaRPr>
            </a:p>
          </p:txBody>
        </p:sp>
        <p:grpSp>
          <p:nvGrpSpPr>
            <p:cNvPr id="10" name="Group 32"/>
            <p:cNvGrpSpPr>
              <a:grpSpLocks/>
            </p:cNvGrpSpPr>
            <p:nvPr userDrawn="1"/>
          </p:nvGrpSpPr>
          <p:grpSpPr bwMode="auto">
            <a:xfrm>
              <a:off x="2486" y="3792"/>
              <a:ext cx="2456" cy="536"/>
              <a:chOff x="2486" y="3792"/>
              <a:chExt cx="2456" cy="536"/>
            </a:xfrm>
          </p:grpSpPr>
          <p:sp>
            <p:nvSpPr>
              <p:cNvPr id="12" name="Freeform 10"/>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13" name="Freeform 11"/>
              <p:cNvSpPr>
                <a:spLocks/>
              </p:cNvSpPr>
              <p:nvPr userDrawn="1"/>
            </p:nvSpPr>
            <p:spPr bwMode="ltGray">
              <a:xfrm>
                <a:off x="2677" y="3792"/>
                <a:ext cx="186" cy="395"/>
              </a:xfrm>
              <a:custGeom>
                <a:avLst/>
                <a:gdLst>
                  <a:gd name="T0" fmla="*/ 36 w 186"/>
                  <a:gd name="T1" fmla="*/ 0 h 353"/>
                  <a:gd name="T2" fmla="*/ 54 w 186"/>
                  <a:gd name="T3" fmla="*/ 62 h 353"/>
                  <a:gd name="T4" fmla="*/ 24 w 186"/>
                  <a:gd name="T5" fmla="*/ 105 h 353"/>
                  <a:gd name="T6" fmla="*/ 18 w 186"/>
                  <a:gd name="T7" fmla="*/ 227 h 353"/>
                  <a:gd name="T8" fmla="*/ 42 w 186"/>
                  <a:gd name="T9" fmla="*/ 393 h 353"/>
                  <a:gd name="T10" fmla="*/ 48 w 186"/>
                  <a:gd name="T11" fmla="*/ 557 h 353"/>
                  <a:gd name="T12" fmla="*/ 0 w 186"/>
                  <a:gd name="T13" fmla="*/ 1217 h 353"/>
                  <a:gd name="T14" fmla="*/ 54 w 186"/>
                  <a:gd name="T15" fmla="*/ 806 h 353"/>
                  <a:gd name="T16" fmla="*/ 84 w 186"/>
                  <a:gd name="T17" fmla="*/ 743 h 353"/>
                  <a:gd name="T18" fmla="*/ 126 w 186"/>
                  <a:gd name="T19" fmla="*/ 435 h 353"/>
                  <a:gd name="T20" fmla="*/ 144 w 186"/>
                  <a:gd name="T21" fmla="*/ 412 h 353"/>
                  <a:gd name="T22" fmla="*/ 144 w 186"/>
                  <a:gd name="T23" fmla="*/ 311 h 353"/>
                  <a:gd name="T24" fmla="*/ 186 w 186"/>
                  <a:gd name="T25" fmla="*/ 227 h 353"/>
                  <a:gd name="T26" fmla="*/ 162 w 186"/>
                  <a:gd name="T27" fmla="*/ 206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14"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15"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21 h 66"/>
                  <a:gd name="T8" fmla="*/ 6 w 155"/>
                  <a:gd name="T9" fmla="*/ 62 h 66"/>
                  <a:gd name="T10" fmla="*/ 0 w 155"/>
                  <a:gd name="T11" fmla="*/ 85 h 66"/>
                  <a:gd name="T12" fmla="*/ 78 w 155"/>
                  <a:gd name="T13" fmla="*/ 209 h 66"/>
                  <a:gd name="T14" fmla="*/ 96 w 155"/>
                  <a:gd name="T15" fmla="*/ 147 h 66"/>
                  <a:gd name="T16" fmla="*/ 155 w 155"/>
                  <a:gd name="T17" fmla="*/ 232 h 66"/>
                  <a:gd name="T18" fmla="*/ 126 w 155"/>
                  <a:gd name="T19" fmla="*/ 85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16" name="Freeform 14"/>
              <p:cNvSpPr>
                <a:spLocks/>
              </p:cNvSpPr>
              <p:nvPr userDrawn="1"/>
            </p:nvSpPr>
            <p:spPr bwMode="ltGray">
              <a:xfrm>
                <a:off x="2486" y="3859"/>
                <a:ext cx="42" cy="81"/>
              </a:xfrm>
              <a:custGeom>
                <a:avLst/>
                <a:gdLst>
                  <a:gd name="T0" fmla="*/ 6 w 42"/>
                  <a:gd name="T1" fmla="*/ 133 h 72"/>
                  <a:gd name="T2" fmla="*/ 0 w 42"/>
                  <a:gd name="T3" fmla="*/ 68 h 72"/>
                  <a:gd name="T4" fmla="*/ 12 w 42"/>
                  <a:gd name="T5" fmla="*/ 23 h 72"/>
                  <a:gd name="T6" fmla="*/ 0 w 42"/>
                  <a:gd name="T7" fmla="*/ 23 h 72"/>
                  <a:gd name="T8" fmla="*/ 12 w 42"/>
                  <a:gd name="T9" fmla="*/ 23 h 72"/>
                  <a:gd name="T10" fmla="*/ 24 w 42"/>
                  <a:gd name="T11" fmla="*/ 23 h 72"/>
                  <a:gd name="T12" fmla="*/ 36 w 42"/>
                  <a:gd name="T13" fmla="*/ 23 h 72"/>
                  <a:gd name="T14" fmla="*/ 42 w 42"/>
                  <a:gd name="T15" fmla="*/ 0 h 72"/>
                  <a:gd name="T16" fmla="*/ 30 w 42"/>
                  <a:gd name="T17" fmla="*/ 68 h 72"/>
                  <a:gd name="T18" fmla="*/ 42 w 42"/>
                  <a:gd name="T19" fmla="*/ 179 h 72"/>
                  <a:gd name="T20" fmla="*/ 12 w 42"/>
                  <a:gd name="T21" fmla="*/ 261 h 72"/>
                  <a:gd name="T22" fmla="*/ 6 w 42"/>
                  <a:gd name="T23" fmla="*/ 133 h 72"/>
                  <a:gd name="T24" fmla="*/ 6 w 42"/>
                  <a:gd name="T25" fmla="*/ 13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w="9525">
                <a:noFill/>
                <a:round/>
                <a:headEnd/>
                <a:tailEnd/>
              </a:ln>
            </p:spPr>
            <p:txBody>
              <a:bodyPr/>
              <a:lstStyle/>
              <a:p>
                <a:pPr>
                  <a:defRPr/>
                </a:pPr>
                <a:endParaRPr lang="he-IL">
                  <a:latin typeface="Times" pitchFamily="18" charset="0"/>
                </a:endParaRPr>
              </a:p>
            </p:txBody>
          </p:sp>
        </p:grpSp>
        <p:sp>
          <p:nvSpPr>
            <p:cNvPr id="11" name="Freeform 15"/>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l" eaLnBrk="1" hangingPunct="1">
                <a:defRPr/>
              </a:pPr>
              <a:endParaRPr lang="en-AU" sz="1800">
                <a:solidFill>
                  <a:srgbClr val="FFFFFF"/>
                </a:solidFill>
                <a:latin typeface="Arial" charset="0"/>
              </a:endParaRPr>
            </a:p>
          </p:txBody>
        </p:sp>
      </p:grpSp>
      <p:grpSp>
        <p:nvGrpSpPr>
          <p:cNvPr id="17" name="Group 39"/>
          <p:cNvGrpSpPr>
            <a:grpSpLocks/>
          </p:cNvGrpSpPr>
          <p:nvPr/>
        </p:nvGrpSpPr>
        <p:grpSpPr bwMode="auto">
          <a:xfrm>
            <a:off x="627063" y="6021388"/>
            <a:ext cx="5684837" cy="849312"/>
            <a:chOff x="395" y="3793"/>
            <a:chExt cx="3581" cy="535"/>
          </a:xfrm>
        </p:grpSpPr>
        <p:sp>
          <p:nvSpPr>
            <p:cNvPr id="18" name="Freeform 17"/>
            <p:cNvSpPr>
              <a:spLocks/>
            </p:cNvSpPr>
            <p:nvPr userDrawn="1"/>
          </p:nvSpPr>
          <p:spPr bwMode="auto">
            <a:xfrm>
              <a:off x="1196" y="3793"/>
              <a:ext cx="365" cy="291"/>
            </a:xfrm>
            <a:custGeom>
              <a:avLst/>
              <a:gdLst>
                <a:gd name="T0" fmla="*/ 24 w 365"/>
                <a:gd name="T1" fmla="*/ 24 h 287"/>
                <a:gd name="T2" fmla="*/ 0 w 365"/>
                <a:gd name="T3" fmla="*/ 71 h 287"/>
                <a:gd name="T4" fmla="*/ 66 w 365"/>
                <a:gd name="T5" fmla="*/ 130 h 287"/>
                <a:gd name="T6" fmla="*/ 143 w 365"/>
                <a:gd name="T7" fmla="*/ 213 h 287"/>
                <a:gd name="T8" fmla="*/ 191 w 365"/>
                <a:gd name="T9" fmla="*/ 195 h 287"/>
                <a:gd name="T10" fmla="*/ 341 w 365"/>
                <a:gd name="T11" fmla="*/ 333 h 287"/>
                <a:gd name="T12" fmla="*/ 305 w 365"/>
                <a:gd name="T13" fmla="*/ 204 h 287"/>
                <a:gd name="T14" fmla="*/ 365 w 365"/>
                <a:gd name="T15" fmla="*/ 154 h 287"/>
                <a:gd name="T16" fmla="*/ 359 w 365"/>
                <a:gd name="T17" fmla="*/ 148 h 287"/>
                <a:gd name="T18" fmla="*/ 335 w 365"/>
                <a:gd name="T19" fmla="*/ 136 h 287"/>
                <a:gd name="T20" fmla="*/ 299 w 365"/>
                <a:gd name="T21" fmla="*/ 101 h 287"/>
                <a:gd name="T22" fmla="*/ 257 w 365"/>
                <a:gd name="T23" fmla="*/ 83 h 287"/>
                <a:gd name="T24" fmla="*/ 215 w 365"/>
                <a:gd name="T25" fmla="*/ 65 h 287"/>
                <a:gd name="T26" fmla="*/ 173 w 365"/>
                <a:gd name="T27" fmla="*/ 47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19" name="Freeform 18"/>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20" name="Freeform 19"/>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1 h 60"/>
                <a:gd name="T16" fmla="*/ 65 w 71"/>
                <a:gd name="T17" fmla="*/ 53 h 60"/>
                <a:gd name="T18" fmla="*/ 71 w 71"/>
                <a:gd name="T19" fmla="*/ 65 h 60"/>
                <a:gd name="T20" fmla="*/ 71 w 71"/>
                <a:gd name="T21" fmla="*/ 71 h 60"/>
                <a:gd name="T22" fmla="*/ 59 w 71"/>
                <a:gd name="T23" fmla="*/ 65 h 60"/>
                <a:gd name="T24" fmla="*/ 47 w 71"/>
                <a:gd name="T25" fmla="*/ 53 h 60"/>
                <a:gd name="T26" fmla="*/ 23 w 71"/>
                <a:gd name="T27" fmla="*/ 41 h 60"/>
                <a:gd name="T28" fmla="*/ 23 w 71"/>
                <a:gd name="T29" fmla="*/ 47 h 60"/>
                <a:gd name="T30" fmla="*/ 18 w 71"/>
                <a:gd name="T31" fmla="*/ 53 h 60"/>
                <a:gd name="T32" fmla="*/ 12 w 71"/>
                <a:gd name="T33" fmla="*/ 59 h 60"/>
                <a:gd name="T34" fmla="*/ 6 w 71"/>
                <a:gd name="T35" fmla="*/ 59 h 60"/>
                <a:gd name="T36" fmla="*/ 6 w 71"/>
                <a:gd name="T37" fmla="*/ 59 h 60"/>
                <a:gd name="T38" fmla="*/ 6 w 71"/>
                <a:gd name="T39" fmla="*/ 47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21" name="Freeform 20"/>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5 h 162"/>
                <a:gd name="T10" fmla="*/ 96 w 161"/>
                <a:gd name="T11" fmla="*/ 71 h 162"/>
                <a:gd name="T12" fmla="*/ 102 w 161"/>
                <a:gd name="T13" fmla="*/ 83 h 162"/>
                <a:gd name="T14" fmla="*/ 108 w 161"/>
                <a:gd name="T15" fmla="*/ 95 h 162"/>
                <a:gd name="T16" fmla="*/ 120 w 161"/>
                <a:gd name="T17" fmla="*/ 107 h 162"/>
                <a:gd name="T18" fmla="*/ 143 w 161"/>
                <a:gd name="T19" fmla="*/ 128 h 162"/>
                <a:gd name="T20" fmla="*/ 155 w 161"/>
                <a:gd name="T21" fmla="*/ 160 h 162"/>
                <a:gd name="T22" fmla="*/ 161 w 161"/>
                <a:gd name="T23" fmla="*/ 178 h 162"/>
                <a:gd name="T24" fmla="*/ 161 w 161"/>
                <a:gd name="T25" fmla="*/ 184 h 162"/>
                <a:gd name="T26" fmla="*/ 96 w 161"/>
                <a:gd name="T27" fmla="*/ 113 h 162"/>
                <a:gd name="T28" fmla="*/ 30 w 161"/>
                <a:gd name="T29" fmla="*/ 65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22" name="Freeform 21"/>
            <p:cNvSpPr>
              <a:spLocks/>
            </p:cNvSpPr>
            <p:nvPr userDrawn="1"/>
          </p:nvSpPr>
          <p:spPr bwMode="auto">
            <a:xfrm>
              <a:off x="706" y="3854"/>
              <a:ext cx="59" cy="61"/>
            </a:xfrm>
            <a:custGeom>
              <a:avLst/>
              <a:gdLst>
                <a:gd name="T0" fmla="*/ 59 w 59"/>
                <a:gd name="T1" fmla="*/ 6 h 60"/>
                <a:gd name="T2" fmla="*/ 41 w 59"/>
                <a:gd name="T3" fmla="*/ 41 h 60"/>
                <a:gd name="T4" fmla="*/ 41 w 59"/>
                <a:gd name="T5" fmla="*/ 47 h 60"/>
                <a:gd name="T6" fmla="*/ 47 w 59"/>
                <a:gd name="T7" fmla="*/ 53 h 60"/>
                <a:gd name="T8" fmla="*/ 53 w 59"/>
                <a:gd name="T9" fmla="*/ 65 h 60"/>
                <a:gd name="T10" fmla="*/ 53 w 59"/>
                <a:gd name="T11" fmla="*/ 71 h 60"/>
                <a:gd name="T12" fmla="*/ 47 w 59"/>
                <a:gd name="T13" fmla="*/ 65 h 60"/>
                <a:gd name="T14" fmla="*/ 35 w 59"/>
                <a:gd name="T15" fmla="*/ 59 h 60"/>
                <a:gd name="T16" fmla="*/ 23 w 59"/>
                <a:gd name="T17" fmla="*/ 47 h 60"/>
                <a:gd name="T18" fmla="*/ 17 w 59"/>
                <a:gd name="T19" fmla="*/ 41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23" name="Freeform 22"/>
            <p:cNvSpPr>
              <a:spLocks/>
            </p:cNvSpPr>
            <p:nvPr userDrawn="1"/>
          </p:nvSpPr>
          <p:spPr bwMode="auto">
            <a:xfrm>
              <a:off x="395" y="3811"/>
              <a:ext cx="245" cy="207"/>
            </a:xfrm>
            <a:custGeom>
              <a:avLst/>
              <a:gdLst>
                <a:gd name="T0" fmla="*/ 233 w 245"/>
                <a:gd name="T1" fmla="*/ 47 h 204"/>
                <a:gd name="T2" fmla="*/ 245 w 245"/>
                <a:gd name="T3" fmla="*/ 53 h 204"/>
                <a:gd name="T4" fmla="*/ 209 w 245"/>
                <a:gd name="T5" fmla="*/ 95 h 204"/>
                <a:gd name="T6" fmla="*/ 143 w 245"/>
                <a:gd name="T7" fmla="*/ 154 h 204"/>
                <a:gd name="T8" fmla="*/ 167 w 245"/>
                <a:gd name="T9" fmla="*/ 182 h 204"/>
                <a:gd name="T10" fmla="*/ 179 w 245"/>
                <a:gd name="T11" fmla="*/ 237 h 204"/>
                <a:gd name="T12" fmla="*/ 77 w 245"/>
                <a:gd name="T13" fmla="*/ 154 h 204"/>
                <a:gd name="T14" fmla="*/ 47 w 245"/>
                <a:gd name="T15" fmla="*/ 95 h 204"/>
                <a:gd name="T16" fmla="*/ 89 w 245"/>
                <a:gd name="T17" fmla="*/ 77 h 204"/>
                <a:gd name="T18" fmla="*/ 59 w 245"/>
                <a:gd name="T19" fmla="*/ 47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7 h 204"/>
                <a:gd name="T50" fmla="*/ 233 w 245"/>
                <a:gd name="T51" fmla="*/ 47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w="9525">
              <a:noFill/>
              <a:round/>
              <a:headEnd/>
              <a:tailEnd/>
            </a:ln>
          </p:spPr>
          <p:txBody>
            <a:bodyPr/>
            <a:lstStyle/>
            <a:p>
              <a:pPr>
                <a:defRPr/>
              </a:pPr>
              <a:endParaRPr lang="he-IL">
                <a:latin typeface="Times" pitchFamily="18" charset="0"/>
              </a:endParaRPr>
            </a:p>
          </p:txBody>
        </p:sp>
      </p:grpSp>
      <p:sp>
        <p:nvSpPr>
          <p:cNvPr id="388119" name="Rectangle 23"/>
          <p:cNvSpPr>
            <a:spLocks noGrp="1" noChangeArrowheads="1"/>
          </p:cNvSpPr>
          <p:nvPr>
            <p:ph type="ctrTitle" sz="quarter"/>
          </p:nvPr>
        </p:nvSpPr>
        <p:spPr>
          <a:xfrm>
            <a:off x="457200" y="1447800"/>
            <a:ext cx="8229600" cy="1736725"/>
          </a:xfrm>
        </p:spPr>
        <p:txBody>
          <a:bodyPr/>
          <a:lstStyle>
            <a:lvl1pPr>
              <a:defRPr sz="5400"/>
            </a:lvl1pPr>
          </a:lstStyle>
          <a:p>
            <a:r>
              <a:rPr lang="en-AU"/>
              <a:t>Click to edit Master title style</a:t>
            </a:r>
          </a:p>
        </p:txBody>
      </p:sp>
      <p:sp>
        <p:nvSpPr>
          <p:cNvPr id="388120" name="Rectangle 24"/>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AU"/>
              <a:t>Click to edit Master subtitle style</a:t>
            </a:r>
          </a:p>
        </p:txBody>
      </p:sp>
      <p:sp>
        <p:nvSpPr>
          <p:cNvPr id="24" name="Rectangle 25"/>
          <p:cNvSpPr>
            <a:spLocks noGrp="1" noChangeArrowheads="1"/>
          </p:cNvSpPr>
          <p:nvPr>
            <p:ph type="dt" sz="quarter" idx="10"/>
          </p:nvPr>
        </p:nvSpPr>
        <p:spPr/>
        <p:txBody>
          <a:bodyPr/>
          <a:lstStyle>
            <a:lvl1pPr algn="r" eaLnBrk="0" hangingPunct="0">
              <a:defRPr smtClean="0"/>
            </a:lvl1pPr>
          </a:lstStyle>
          <a:p>
            <a:pPr>
              <a:defRPr/>
            </a:pPr>
            <a:endParaRPr lang="en-AU"/>
          </a:p>
        </p:txBody>
      </p:sp>
      <p:sp>
        <p:nvSpPr>
          <p:cNvPr id="25" name="Rectangle 26"/>
          <p:cNvSpPr>
            <a:spLocks noGrp="1" noChangeArrowheads="1"/>
          </p:cNvSpPr>
          <p:nvPr>
            <p:ph type="sldNum" sz="quarter" idx="11"/>
          </p:nvPr>
        </p:nvSpPr>
        <p:spPr/>
        <p:txBody>
          <a:bodyPr/>
          <a:lstStyle>
            <a:lvl1pPr eaLnBrk="0" hangingPunct="0">
              <a:defRPr smtClean="0"/>
            </a:lvl1pPr>
          </a:lstStyle>
          <a:p>
            <a:pPr>
              <a:defRPr/>
            </a:pPr>
            <a:fld id="{29A27604-AD2F-4FB1-BCA4-66A8F1D98DED}" type="slidenum">
              <a:rPr lang="en-AU"/>
              <a:pPr>
                <a:defRPr/>
              </a:pPr>
              <a:t>‹#›</a:t>
            </a:fld>
            <a:endParaRPr lang="en-AU"/>
          </a:p>
        </p:txBody>
      </p:sp>
      <p:sp>
        <p:nvSpPr>
          <p:cNvPr id="26" name="Rectangle 27"/>
          <p:cNvSpPr>
            <a:spLocks noGrp="1" noChangeArrowheads="1"/>
          </p:cNvSpPr>
          <p:nvPr>
            <p:ph type="ftr" sz="quarter" idx="12"/>
          </p:nvPr>
        </p:nvSpPr>
        <p:spPr/>
        <p:txBody>
          <a:bodyPr/>
          <a:lstStyle>
            <a:lvl1pPr eaLnBrk="0" hangingPunct="0">
              <a:defRPr smtClean="0"/>
            </a:lvl1pPr>
          </a:lstStyle>
          <a:p>
            <a:pPr>
              <a:defRPr/>
            </a:pPr>
            <a:endParaRPr lang="en-AU"/>
          </a:p>
        </p:txBody>
      </p:sp>
    </p:spTree>
    <p:extLst>
      <p:ext uri="{BB962C8B-B14F-4D97-AF65-F5344CB8AC3E}">
        <p14:creationId xmlns:p14="http://schemas.microsoft.com/office/powerpoint/2010/main" xmlns="" val="144648374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25"/>
          <p:cNvSpPr>
            <a:spLocks noGrp="1" noChangeArrowheads="1"/>
          </p:cNvSpPr>
          <p:nvPr>
            <p:ph type="dt" sz="half" idx="10"/>
          </p:nvPr>
        </p:nvSpPr>
        <p:spPr/>
        <p:txBody>
          <a:bodyPr/>
          <a:lstStyle>
            <a:lvl1pPr algn="r" eaLnBrk="0" hangingPunct="0">
              <a:defRPr smtClean="0"/>
            </a:lvl1pPr>
          </a:lstStyle>
          <a:p>
            <a:pPr>
              <a:defRPr/>
            </a:pPr>
            <a:endParaRPr lang="en-AU"/>
          </a:p>
        </p:txBody>
      </p:sp>
      <p:sp>
        <p:nvSpPr>
          <p:cNvPr id="5" name="Rectangle 26"/>
          <p:cNvSpPr>
            <a:spLocks noGrp="1" noChangeArrowheads="1"/>
          </p:cNvSpPr>
          <p:nvPr>
            <p:ph type="ftr" sz="quarter" idx="11"/>
          </p:nvPr>
        </p:nvSpPr>
        <p:spPr/>
        <p:txBody>
          <a:bodyPr/>
          <a:lstStyle>
            <a:lvl1pPr eaLnBrk="0" hangingPunct="0">
              <a:defRPr smtClean="0"/>
            </a:lvl1pPr>
          </a:lstStyle>
          <a:p>
            <a:pPr>
              <a:defRPr/>
            </a:pPr>
            <a:endParaRPr lang="en-AU"/>
          </a:p>
        </p:txBody>
      </p:sp>
      <p:sp>
        <p:nvSpPr>
          <p:cNvPr id="6" name="Rectangle 27"/>
          <p:cNvSpPr>
            <a:spLocks noGrp="1" noChangeArrowheads="1"/>
          </p:cNvSpPr>
          <p:nvPr>
            <p:ph type="sldNum" sz="quarter" idx="12"/>
          </p:nvPr>
        </p:nvSpPr>
        <p:spPr/>
        <p:txBody>
          <a:bodyPr/>
          <a:lstStyle>
            <a:lvl1pPr eaLnBrk="0" hangingPunct="0">
              <a:defRPr smtClean="0"/>
            </a:lvl1pPr>
          </a:lstStyle>
          <a:p>
            <a:pPr>
              <a:defRPr/>
            </a:pPr>
            <a:fld id="{8167E867-F209-4E9F-87F8-C76170A387A2}" type="slidenum">
              <a:rPr lang="en-AU"/>
              <a:pPr>
                <a:defRPr/>
              </a:pPr>
              <a:t>‹#›</a:t>
            </a:fld>
            <a:endParaRPr lang="en-AU"/>
          </a:p>
        </p:txBody>
      </p:sp>
    </p:spTree>
    <p:extLst>
      <p:ext uri="{BB962C8B-B14F-4D97-AF65-F5344CB8AC3E}">
        <p14:creationId xmlns:p14="http://schemas.microsoft.com/office/powerpoint/2010/main" xmlns="" val="615757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dt" sz="half" idx="10"/>
          </p:nvPr>
        </p:nvSpPr>
        <p:spPr/>
        <p:txBody>
          <a:bodyPr/>
          <a:lstStyle>
            <a:lvl1pPr algn="r" eaLnBrk="0" hangingPunct="0">
              <a:defRPr smtClean="0"/>
            </a:lvl1pPr>
          </a:lstStyle>
          <a:p>
            <a:pPr>
              <a:defRPr/>
            </a:pPr>
            <a:endParaRPr lang="en-AU"/>
          </a:p>
        </p:txBody>
      </p:sp>
      <p:sp>
        <p:nvSpPr>
          <p:cNvPr id="5" name="Rectangle 26"/>
          <p:cNvSpPr>
            <a:spLocks noGrp="1" noChangeArrowheads="1"/>
          </p:cNvSpPr>
          <p:nvPr>
            <p:ph type="ftr" sz="quarter" idx="11"/>
          </p:nvPr>
        </p:nvSpPr>
        <p:spPr/>
        <p:txBody>
          <a:bodyPr/>
          <a:lstStyle>
            <a:lvl1pPr eaLnBrk="0" hangingPunct="0">
              <a:defRPr smtClean="0"/>
            </a:lvl1pPr>
          </a:lstStyle>
          <a:p>
            <a:pPr>
              <a:defRPr/>
            </a:pPr>
            <a:endParaRPr lang="en-AU"/>
          </a:p>
        </p:txBody>
      </p:sp>
      <p:sp>
        <p:nvSpPr>
          <p:cNvPr id="6" name="Rectangle 27"/>
          <p:cNvSpPr>
            <a:spLocks noGrp="1" noChangeArrowheads="1"/>
          </p:cNvSpPr>
          <p:nvPr>
            <p:ph type="sldNum" sz="quarter" idx="12"/>
          </p:nvPr>
        </p:nvSpPr>
        <p:spPr/>
        <p:txBody>
          <a:bodyPr/>
          <a:lstStyle>
            <a:lvl1pPr eaLnBrk="0" hangingPunct="0">
              <a:defRPr smtClean="0"/>
            </a:lvl1pPr>
          </a:lstStyle>
          <a:p>
            <a:pPr>
              <a:defRPr/>
            </a:pPr>
            <a:fld id="{F4C2A69F-4657-42B6-890E-0B9B4003A188}" type="slidenum">
              <a:rPr lang="en-AU"/>
              <a:pPr>
                <a:defRPr/>
              </a:pPr>
              <a:t>‹#›</a:t>
            </a:fld>
            <a:endParaRPr lang="en-AU"/>
          </a:p>
        </p:txBody>
      </p:sp>
    </p:spTree>
    <p:extLst>
      <p:ext uri="{BB962C8B-B14F-4D97-AF65-F5344CB8AC3E}">
        <p14:creationId xmlns:p14="http://schemas.microsoft.com/office/powerpoint/2010/main" xmlns="" val="1765110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25"/>
          <p:cNvSpPr>
            <a:spLocks noGrp="1" noChangeArrowheads="1"/>
          </p:cNvSpPr>
          <p:nvPr>
            <p:ph type="dt" sz="half" idx="10"/>
          </p:nvPr>
        </p:nvSpPr>
        <p:spPr/>
        <p:txBody>
          <a:bodyPr/>
          <a:lstStyle>
            <a:lvl1pPr algn="r" eaLnBrk="0" hangingPunct="0">
              <a:defRPr smtClean="0"/>
            </a:lvl1pPr>
          </a:lstStyle>
          <a:p>
            <a:pPr>
              <a:defRPr/>
            </a:pPr>
            <a:endParaRPr lang="en-AU"/>
          </a:p>
        </p:txBody>
      </p:sp>
      <p:sp>
        <p:nvSpPr>
          <p:cNvPr id="6" name="Rectangle 26"/>
          <p:cNvSpPr>
            <a:spLocks noGrp="1" noChangeArrowheads="1"/>
          </p:cNvSpPr>
          <p:nvPr>
            <p:ph type="ftr" sz="quarter" idx="11"/>
          </p:nvPr>
        </p:nvSpPr>
        <p:spPr/>
        <p:txBody>
          <a:bodyPr/>
          <a:lstStyle>
            <a:lvl1pPr eaLnBrk="0" hangingPunct="0">
              <a:defRPr smtClean="0"/>
            </a:lvl1pPr>
          </a:lstStyle>
          <a:p>
            <a:pPr>
              <a:defRPr/>
            </a:pPr>
            <a:endParaRPr lang="en-AU"/>
          </a:p>
        </p:txBody>
      </p:sp>
      <p:sp>
        <p:nvSpPr>
          <p:cNvPr id="7" name="Rectangle 27"/>
          <p:cNvSpPr>
            <a:spLocks noGrp="1" noChangeArrowheads="1"/>
          </p:cNvSpPr>
          <p:nvPr>
            <p:ph type="sldNum" sz="quarter" idx="12"/>
          </p:nvPr>
        </p:nvSpPr>
        <p:spPr/>
        <p:txBody>
          <a:bodyPr/>
          <a:lstStyle>
            <a:lvl1pPr eaLnBrk="0" hangingPunct="0">
              <a:defRPr smtClean="0"/>
            </a:lvl1pPr>
          </a:lstStyle>
          <a:p>
            <a:pPr>
              <a:defRPr/>
            </a:pPr>
            <a:fld id="{96A3895F-7E3E-4F5B-8867-39E48AD8FF09}" type="slidenum">
              <a:rPr lang="en-AU"/>
              <a:pPr>
                <a:defRPr/>
              </a:pPr>
              <a:t>‹#›</a:t>
            </a:fld>
            <a:endParaRPr lang="en-AU"/>
          </a:p>
        </p:txBody>
      </p:sp>
    </p:spTree>
    <p:extLst>
      <p:ext uri="{BB962C8B-B14F-4D97-AF65-F5344CB8AC3E}">
        <p14:creationId xmlns:p14="http://schemas.microsoft.com/office/powerpoint/2010/main" xmlns="" val="3898377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25"/>
          <p:cNvSpPr>
            <a:spLocks noGrp="1" noChangeArrowheads="1"/>
          </p:cNvSpPr>
          <p:nvPr>
            <p:ph type="dt" sz="half" idx="10"/>
          </p:nvPr>
        </p:nvSpPr>
        <p:spPr/>
        <p:txBody>
          <a:bodyPr/>
          <a:lstStyle>
            <a:lvl1pPr algn="r" eaLnBrk="0" hangingPunct="0">
              <a:defRPr smtClean="0"/>
            </a:lvl1pPr>
          </a:lstStyle>
          <a:p>
            <a:pPr>
              <a:defRPr/>
            </a:pPr>
            <a:endParaRPr lang="en-AU"/>
          </a:p>
        </p:txBody>
      </p:sp>
      <p:sp>
        <p:nvSpPr>
          <p:cNvPr id="8" name="Rectangle 26"/>
          <p:cNvSpPr>
            <a:spLocks noGrp="1" noChangeArrowheads="1"/>
          </p:cNvSpPr>
          <p:nvPr>
            <p:ph type="ftr" sz="quarter" idx="11"/>
          </p:nvPr>
        </p:nvSpPr>
        <p:spPr/>
        <p:txBody>
          <a:bodyPr/>
          <a:lstStyle>
            <a:lvl1pPr eaLnBrk="0" hangingPunct="0">
              <a:defRPr smtClean="0"/>
            </a:lvl1pPr>
          </a:lstStyle>
          <a:p>
            <a:pPr>
              <a:defRPr/>
            </a:pPr>
            <a:endParaRPr lang="en-AU"/>
          </a:p>
        </p:txBody>
      </p:sp>
      <p:sp>
        <p:nvSpPr>
          <p:cNvPr id="9" name="Rectangle 27"/>
          <p:cNvSpPr>
            <a:spLocks noGrp="1" noChangeArrowheads="1"/>
          </p:cNvSpPr>
          <p:nvPr>
            <p:ph type="sldNum" sz="quarter" idx="12"/>
          </p:nvPr>
        </p:nvSpPr>
        <p:spPr/>
        <p:txBody>
          <a:bodyPr/>
          <a:lstStyle>
            <a:lvl1pPr eaLnBrk="0" hangingPunct="0">
              <a:defRPr smtClean="0"/>
            </a:lvl1pPr>
          </a:lstStyle>
          <a:p>
            <a:pPr>
              <a:defRPr/>
            </a:pPr>
            <a:fld id="{59D0A854-A29F-45B5-A646-CA2DD2F2BFA7}" type="slidenum">
              <a:rPr lang="en-AU"/>
              <a:pPr>
                <a:defRPr/>
              </a:pPr>
              <a:t>‹#›</a:t>
            </a:fld>
            <a:endParaRPr lang="en-AU"/>
          </a:p>
        </p:txBody>
      </p:sp>
    </p:spTree>
    <p:extLst>
      <p:ext uri="{BB962C8B-B14F-4D97-AF65-F5344CB8AC3E}">
        <p14:creationId xmlns:p14="http://schemas.microsoft.com/office/powerpoint/2010/main" xmlns="" val="2210932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25"/>
          <p:cNvSpPr>
            <a:spLocks noGrp="1" noChangeArrowheads="1"/>
          </p:cNvSpPr>
          <p:nvPr>
            <p:ph type="dt" sz="half" idx="10"/>
          </p:nvPr>
        </p:nvSpPr>
        <p:spPr/>
        <p:txBody>
          <a:bodyPr/>
          <a:lstStyle>
            <a:lvl1pPr algn="r" eaLnBrk="0" hangingPunct="0">
              <a:defRPr smtClean="0"/>
            </a:lvl1pPr>
          </a:lstStyle>
          <a:p>
            <a:pPr>
              <a:defRPr/>
            </a:pPr>
            <a:endParaRPr lang="en-AU"/>
          </a:p>
        </p:txBody>
      </p:sp>
      <p:sp>
        <p:nvSpPr>
          <p:cNvPr id="4" name="Rectangle 26"/>
          <p:cNvSpPr>
            <a:spLocks noGrp="1" noChangeArrowheads="1"/>
          </p:cNvSpPr>
          <p:nvPr>
            <p:ph type="ftr" sz="quarter" idx="11"/>
          </p:nvPr>
        </p:nvSpPr>
        <p:spPr/>
        <p:txBody>
          <a:bodyPr/>
          <a:lstStyle>
            <a:lvl1pPr eaLnBrk="0" hangingPunct="0">
              <a:defRPr smtClean="0"/>
            </a:lvl1pPr>
          </a:lstStyle>
          <a:p>
            <a:pPr>
              <a:defRPr/>
            </a:pPr>
            <a:endParaRPr lang="en-AU"/>
          </a:p>
        </p:txBody>
      </p:sp>
      <p:sp>
        <p:nvSpPr>
          <p:cNvPr id="5" name="Rectangle 27"/>
          <p:cNvSpPr>
            <a:spLocks noGrp="1" noChangeArrowheads="1"/>
          </p:cNvSpPr>
          <p:nvPr>
            <p:ph type="sldNum" sz="quarter" idx="12"/>
          </p:nvPr>
        </p:nvSpPr>
        <p:spPr/>
        <p:txBody>
          <a:bodyPr/>
          <a:lstStyle>
            <a:lvl1pPr eaLnBrk="0" hangingPunct="0">
              <a:defRPr smtClean="0"/>
            </a:lvl1pPr>
          </a:lstStyle>
          <a:p>
            <a:pPr>
              <a:defRPr/>
            </a:pPr>
            <a:fld id="{30EE590C-A1EB-4FB2-B930-30B4B660AC55}" type="slidenum">
              <a:rPr lang="en-AU"/>
              <a:pPr>
                <a:defRPr/>
              </a:pPr>
              <a:t>‹#›</a:t>
            </a:fld>
            <a:endParaRPr lang="en-AU"/>
          </a:p>
        </p:txBody>
      </p:sp>
    </p:spTree>
    <p:extLst>
      <p:ext uri="{BB962C8B-B14F-4D97-AF65-F5344CB8AC3E}">
        <p14:creationId xmlns:p14="http://schemas.microsoft.com/office/powerpoint/2010/main" xmlns="" val="2945023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430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054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433927943"/>
      </p:ext>
    </p:extLst>
  </p:cSld>
  <p:clrMapOvr>
    <a:masterClrMapping/>
  </p:clrMapOvr>
  <p:transition>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lgn="r" eaLnBrk="0" hangingPunct="0">
              <a:defRPr smtClean="0"/>
            </a:lvl1pPr>
          </a:lstStyle>
          <a:p>
            <a:pPr>
              <a:defRPr/>
            </a:pPr>
            <a:endParaRPr lang="en-AU"/>
          </a:p>
        </p:txBody>
      </p:sp>
      <p:sp>
        <p:nvSpPr>
          <p:cNvPr id="3" name="Rectangle 26"/>
          <p:cNvSpPr>
            <a:spLocks noGrp="1" noChangeArrowheads="1"/>
          </p:cNvSpPr>
          <p:nvPr>
            <p:ph type="ftr" sz="quarter" idx="11"/>
          </p:nvPr>
        </p:nvSpPr>
        <p:spPr/>
        <p:txBody>
          <a:bodyPr/>
          <a:lstStyle>
            <a:lvl1pPr eaLnBrk="0" hangingPunct="0">
              <a:defRPr smtClean="0"/>
            </a:lvl1pPr>
          </a:lstStyle>
          <a:p>
            <a:pPr>
              <a:defRPr/>
            </a:pPr>
            <a:endParaRPr lang="en-AU"/>
          </a:p>
        </p:txBody>
      </p:sp>
      <p:sp>
        <p:nvSpPr>
          <p:cNvPr id="4" name="Rectangle 27"/>
          <p:cNvSpPr>
            <a:spLocks noGrp="1" noChangeArrowheads="1"/>
          </p:cNvSpPr>
          <p:nvPr>
            <p:ph type="sldNum" sz="quarter" idx="12"/>
          </p:nvPr>
        </p:nvSpPr>
        <p:spPr/>
        <p:txBody>
          <a:bodyPr/>
          <a:lstStyle>
            <a:lvl1pPr eaLnBrk="0" hangingPunct="0">
              <a:defRPr smtClean="0"/>
            </a:lvl1pPr>
          </a:lstStyle>
          <a:p>
            <a:pPr>
              <a:defRPr/>
            </a:pPr>
            <a:fld id="{015C9C56-17A9-46B2-B941-902B5A251CC5}" type="slidenum">
              <a:rPr lang="en-AU"/>
              <a:pPr>
                <a:defRPr/>
              </a:pPr>
              <a:t>‹#›</a:t>
            </a:fld>
            <a:endParaRPr lang="en-AU"/>
          </a:p>
        </p:txBody>
      </p:sp>
    </p:spTree>
    <p:extLst>
      <p:ext uri="{BB962C8B-B14F-4D97-AF65-F5344CB8AC3E}">
        <p14:creationId xmlns:p14="http://schemas.microsoft.com/office/powerpoint/2010/main" xmlns="" val="5223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p:txBody>
          <a:bodyPr/>
          <a:lstStyle>
            <a:lvl1pPr algn="r" eaLnBrk="0" hangingPunct="0">
              <a:defRPr smtClean="0"/>
            </a:lvl1pPr>
          </a:lstStyle>
          <a:p>
            <a:pPr>
              <a:defRPr/>
            </a:pPr>
            <a:endParaRPr lang="en-AU"/>
          </a:p>
        </p:txBody>
      </p:sp>
      <p:sp>
        <p:nvSpPr>
          <p:cNvPr id="6" name="Rectangle 26"/>
          <p:cNvSpPr>
            <a:spLocks noGrp="1" noChangeArrowheads="1"/>
          </p:cNvSpPr>
          <p:nvPr>
            <p:ph type="ftr" sz="quarter" idx="11"/>
          </p:nvPr>
        </p:nvSpPr>
        <p:spPr/>
        <p:txBody>
          <a:bodyPr/>
          <a:lstStyle>
            <a:lvl1pPr eaLnBrk="0" hangingPunct="0">
              <a:defRPr smtClean="0"/>
            </a:lvl1pPr>
          </a:lstStyle>
          <a:p>
            <a:pPr>
              <a:defRPr/>
            </a:pPr>
            <a:endParaRPr lang="en-AU"/>
          </a:p>
        </p:txBody>
      </p:sp>
      <p:sp>
        <p:nvSpPr>
          <p:cNvPr id="7" name="Rectangle 27"/>
          <p:cNvSpPr>
            <a:spLocks noGrp="1" noChangeArrowheads="1"/>
          </p:cNvSpPr>
          <p:nvPr>
            <p:ph type="sldNum" sz="quarter" idx="12"/>
          </p:nvPr>
        </p:nvSpPr>
        <p:spPr/>
        <p:txBody>
          <a:bodyPr/>
          <a:lstStyle>
            <a:lvl1pPr eaLnBrk="0" hangingPunct="0">
              <a:defRPr smtClean="0"/>
            </a:lvl1pPr>
          </a:lstStyle>
          <a:p>
            <a:pPr>
              <a:defRPr/>
            </a:pPr>
            <a:fld id="{FC5DBCA9-10BA-4968-B8CE-9CA2581676D7}" type="slidenum">
              <a:rPr lang="en-AU"/>
              <a:pPr>
                <a:defRPr/>
              </a:pPr>
              <a:t>‹#›</a:t>
            </a:fld>
            <a:endParaRPr lang="en-AU"/>
          </a:p>
        </p:txBody>
      </p:sp>
    </p:spTree>
    <p:extLst>
      <p:ext uri="{BB962C8B-B14F-4D97-AF65-F5344CB8AC3E}">
        <p14:creationId xmlns:p14="http://schemas.microsoft.com/office/powerpoint/2010/main" xmlns="" val="2047201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p:txBody>
          <a:bodyPr/>
          <a:lstStyle>
            <a:lvl1pPr algn="r" eaLnBrk="0" hangingPunct="0">
              <a:defRPr smtClean="0"/>
            </a:lvl1pPr>
          </a:lstStyle>
          <a:p>
            <a:pPr>
              <a:defRPr/>
            </a:pPr>
            <a:endParaRPr lang="en-AU"/>
          </a:p>
        </p:txBody>
      </p:sp>
      <p:sp>
        <p:nvSpPr>
          <p:cNvPr id="6" name="Rectangle 26"/>
          <p:cNvSpPr>
            <a:spLocks noGrp="1" noChangeArrowheads="1"/>
          </p:cNvSpPr>
          <p:nvPr>
            <p:ph type="ftr" sz="quarter" idx="11"/>
          </p:nvPr>
        </p:nvSpPr>
        <p:spPr/>
        <p:txBody>
          <a:bodyPr/>
          <a:lstStyle>
            <a:lvl1pPr eaLnBrk="0" hangingPunct="0">
              <a:defRPr smtClean="0"/>
            </a:lvl1pPr>
          </a:lstStyle>
          <a:p>
            <a:pPr>
              <a:defRPr/>
            </a:pPr>
            <a:endParaRPr lang="en-AU"/>
          </a:p>
        </p:txBody>
      </p:sp>
      <p:sp>
        <p:nvSpPr>
          <p:cNvPr id="7" name="Rectangle 27"/>
          <p:cNvSpPr>
            <a:spLocks noGrp="1" noChangeArrowheads="1"/>
          </p:cNvSpPr>
          <p:nvPr>
            <p:ph type="sldNum" sz="quarter" idx="12"/>
          </p:nvPr>
        </p:nvSpPr>
        <p:spPr/>
        <p:txBody>
          <a:bodyPr/>
          <a:lstStyle>
            <a:lvl1pPr eaLnBrk="0" hangingPunct="0">
              <a:defRPr smtClean="0"/>
            </a:lvl1pPr>
          </a:lstStyle>
          <a:p>
            <a:pPr>
              <a:defRPr/>
            </a:pPr>
            <a:fld id="{4EE218B5-CEA2-470A-884C-3309F228A42E}" type="slidenum">
              <a:rPr lang="en-AU"/>
              <a:pPr>
                <a:defRPr/>
              </a:pPr>
              <a:t>‹#›</a:t>
            </a:fld>
            <a:endParaRPr lang="en-AU"/>
          </a:p>
        </p:txBody>
      </p:sp>
    </p:spTree>
    <p:extLst>
      <p:ext uri="{BB962C8B-B14F-4D97-AF65-F5344CB8AC3E}">
        <p14:creationId xmlns:p14="http://schemas.microsoft.com/office/powerpoint/2010/main" xmlns="" val="2765031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25"/>
          <p:cNvSpPr>
            <a:spLocks noGrp="1" noChangeArrowheads="1"/>
          </p:cNvSpPr>
          <p:nvPr>
            <p:ph type="dt" sz="half" idx="10"/>
          </p:nvPr>
        </p:nvSpPr>
        <p:spPr/>
        <p:txBody>
          <a:bodyPr/>
          <a:lstStyle>
            <a:lvl1pPr algn="r" eaLnBrk="0" hangingPunct="0">
              <a:defRPr smtClean="0"/>
            </a:lvl1pPr>
          </a:lstStyle>
          <a:p>
            <a:pPr>
              <a:defRPr/>
            </a:pPr>
            <a:endParaRPr lang="en-AU"/>
          </a:p>
        </p:txBody>
      </p:sp>
      <p:sp>
        <p:nvSpPr>
          <p:cNvPr id="5" name="Rectangle 26"/>
          <p:cNvSpPr>
            <a:spLocks noGrp="1" noChangeArrowheads="1"/>
          </p:cNvSpPr>
          <p:nvPr>
            <p:ph type="ftr" sz="quarter" idx="11"/>
          </p:nvPr>
        </p:nvSpPr>
        <p:spPr/>
        <p:txBody>
          <a:bodyPr/>
          <a:lstStyle>
            <a:lvl1pPr eaLnBrk="0" hangingPunct="0">
              <a:defRPr smtClean="0"/>
            </a:lvl1pPr>
          </a:lstStyle>
          <a:p>
            <a:pPr>
              <a:defRPr/>
            </a:pPr>
            <a:endParaRPr lang="en-AU"/>
          </a:p>
        </p:txBody>
      </p:sp>
      <p:sp>
        <p:nvSpPr>
          <p:cNvPr id="6" name="Rectangle 27"/>
          <p:cNvSpPr>
            <a:spLocks noGrp="1" noChangeArrowheads="1"/>
          </p:cNvSpPr>
          <p:nvPr>
            <p:ph type="sldNum" sz="quarter" idx="12"/>
          </p:nvPr>
        </p:nvSpPr>
        <p:spPr/>
        <p:txBody>
          <a:bodyPr/>
          <a:lstStyle>
            <a:lvl1pPr eaLnBrk="0" hangingPunct="0">
              <a:defRPr smtClean="0"/>
            </a:lvl1pPr>
          </a:lstStyle>
          <a:p>
            <a:pPr>
              <a:defRPr/>
            </a:pPr>
            <a:fld id="{D658A5AD-E67A-4289-8C6D-9A4B0C9417D7}" type="slidenum">
              <a:rPr lang="en-AU"/>
              <a:pPr>
                <a:defRPr/>
              </a:pPr>
              <a:t>‹#›</a:t>
            </a:fld>
            <a:endParaRPr lang="en-AU"/>
          </a:p>
        </p:txBody>
      </p:sp>
    </p:spTree>
    <p:extLst>
      <p:ext uri="{BB962C8B-B14F-4D97-AF65-F5344CB8AC3E}">
        <p14:creationId xmlns:p14="http://schemas.microsoft.com/office/powerpoint/2010/main" xmlns="" val="3128551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25"/>
          <p:cNvSpPr>
            <a:spLocks noGrp="1" noChangeArrowheads="1"/>
          </p:cNvSpPr>
          <p:nvPr>
            <p:ph type="dt" sz="half" idx="10"/>
          </p:nvPr>
        </p:nvSpPr>
        <p:spPr/>
        <p:txBody>
          <a:bodyPr/>
          <a:lstStyle>
            <a:lvl1pPr algn="r" eaLnBrk="0" hangingPunct="0">
              <a:defRPr smtClean="0"/>
            </a:lvl1pPr>
          </a:lstStyle>
          <a:p>
            <a:pPr>
              <a:defRPr/>
            </a:pPr>
            <a:endParaRPr lang="en-AU"/>
          </a:p>
        </p:txBody>
      </p:sp>
      <p:sp>
        <p:nvSpPr>
          <p:cNvPr id="5" name="Rectangle 26"/>
          <p:cNvSpPr>
            <a:spLocks noGrp="1" noChangeArrowheads="1"/>
          </p:cNvSpPr>
          <p:nvPr>
            <p:ph type="ftr" sz="quarter" idx="11"/>
          </p:nvPr>
        </p:nvSpPr>
        <p:spPr/>
        <p:txBody>
          <a:bodyPr/>
          <a:lstStyle>
            <a:lvl1pPr eaLnBrk="0" hangingPunct="0">
              <a:defRPr smtClean="0"/>
            </a:lvl1pPr>
          </a:lstStyle>
          <a:p>
            <a:pPr>
              <a:defRPr/>
            </a:pPr>
            <a:endParaRPr lang="en-AU"/>
          </a:p>
        </p:txBody>
      </p:sp>
      <p:sp>
        <p:nvSpPr>
          <p:cNvPr id="6" name="Rectangle 27"/>
          <p:cNvSpPr>
            <a:spLocks noGrp="1" noChangeArrowheads="1"/>
          </p:cNvSpPr>
          <p:nvPr>
            <p:ph type="sldNum" sz="quarter" idx="12"/>
          </p:nvPr>
        </p:nvSpPr>
        <p:spPr/>
        <p:txBody>
          <a:bodyPr/>
          <a:lstStyle>
            <a:lvl1pPr eaLnBrk="0" hangingPunct="0">
              <a:defRPr smtClean="0"/>
            </a:lvl1pPr>
          </a:lstStyle>
          <a:p>
            <a:pPr>
              <a:defRPr/>
            </a:pPr>
            <a:fld id="{D94319AF-429F-4589-94EC-6DF383E4767D}" type="slidenum">
              <a:rPr lang="en-AU"/>
              <a:pPr>
                <a:defRPr/>
              </a:pPr>
              <a:t>‹#›</a:t>
            </a:fld>
            <a:endParaRPr lang="en-AU"/>
          </a:p>
        </p:txBody>
      </p:sp>
    </p:spTree>
    <p:extLst>
      <p:ext uri="{BB962C8B-B14F-4D97-AF65-F5344CB8AC3E}">
        <p14:creationId xmlns:p14="http://schemas.microsoft.com/office/powerpoint/2010/main" xmlns="" val="9609618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ext Box 29"/>
          <p:cNvSpPr txBox="1">
            <a:spLocks noChangeArrowheads="1"/>
          </p:cNvSpPr>
          <p:nvPr userDrawn="1"/>
        </p:nvSpPr>
        <p:spPr bwMode="auto">
          <a:xfrm>
            <a:off x="228600" y="6186488"/>
            <a:ext cx="4572000" cy="320675"/>
          </a:xfrm>
          <a:prstGeom prst="rect">
            <a:avLst/>
          </a:prstGeom>
          <a:noFill/>
          <a:ln>
            <a:noFill/>
          </a:ln>
          <a:extLst/>
        </p:spPr>
        <p:txBody>
          <a:bodyPr lIns="0" rIns="0">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18" charset="0"/>
                <a:ea typeface="MS PGothic" pitchFamily="34" charset="-128"/>
              </a:defRPr>
            </a:lvl9pPr>
          </a:lstStyle>
          <a:p>
            <a:pPr algn="l" eaLnBrk="1" hangingPunct="1">
              <a:lnSpc>
                <a:spcPts val="1800"/>
              </a:lnSpc>
              <a:defRPr/>
            </a:pPr>
            <a:r>
              <a:rPr lang="en-US" sz="1200" smtClean="0">
                <a:solidFill>
                  <a:srgbClr val="003399"/>
                </a:solidFill>
                <a:latin typeface="Arial" charset="0"/>
              </a:rPr>
              <a:t>Name of Faculty, School or Division</a:t>
            </a:r>
          </a:p>
        </p:txBody>
      </p:sp>
      <p:sp>
        <p:nvSpPr>
          <p:cNvPr id="3" name="Text Box 38"/>
          <p:cNvSpPr txBox="1">
            <a:spLocks noChangeArrowheads="1"/>
          </p:cNvSpPr>
          <p:nvPr userDrawn="1"/>
        </p:nvSpPr>
        <p:spPr bwMode="auto">
          <a:xfrm>
            <a:off x="990600" y="1660525"/>
            <a:ext cx="4572000" cy="320675"/>
          </a:xfrm>
          <a:prstGeom prst="rect">
            <a:avLst/>
          </a:prstGeom>
          <a:noFill/>
          <a:ln>
            <a:noFill/>
          </a:ln>
          <a:extLst/>
        </p:spPr>
        <p:txBody>
          <a:bodyPr lIns="0" rIns="0">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18" charset="0"/>
                <a:ea typeface="MS PGothic" pitchFamily="34" charset="-128"/>
              </a:defRPr>
            </a:lvl9pPr>
          </a:lstStyle>
          <a:p>
            <a:pPr algn="l" eaLnBrk="1" hangingPunct="1">
              <a:lnSpc>
                <a:spcPts val="1800"/>
              </a:lnSpc>
              <a:defRPr/>
            </a:pPr>
            <a:r>
              <a:rPr lang="en-US" sz="1800" b="1" smtClean="0">
                <a:solidFill>
                  <a:srgbClr val="003399"/>
                </a:solidFill>
                <a:latin typeface="Arial" charset="0"/>
              </a:rPr>
              <a:t>12th May, 2009</a:t>
            </a:r>
          </a:p>
        </p:txBody>
      </p:sp>
      <p:pic>
        <p:nvPicPr>
          <p:cNvPr id="4" name="Picture 4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8798651"/>
      </p:ext>
    </p:extLst>
  </p:cSld>
  <p:clrMapOvr>
    <a:masterClrMapping/>
  </p:clrMapOvr>
  <p:transition>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xmlns="" val="670025227"/>
      </p:ext>
    </p:extLst>
  </p:cSld>
  <p:clrMapOvr>
    <a:masterClrMapping/>
  </p:clrMapOvr>
  <p:transition>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3673814204"/>
      </p:ext>
    </p:extLst>
  </p:cSld>
  <p:clrMapOvr>
    <a:masterClrMapping/>
  </p:clrMapOvr>
  <p:transition>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614089684"/>
      </p:ext>
    </p:extLst>
  </p:cSld>
  <p:clrMapOvr>
    <a:masterClrMapping/>
  </p:clrMapOvr>
  <p:transition>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430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054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3301813259"/>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2973432450"/>
      </p:ext>
    </p:extLst>
  </p:cSld>
  <p:clrMapOvr>
    <a:masterClrMapping/>
  </p:clrMapOvr>
  <p:transition>
    <p:cu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2352155860"/>
      </p:ext>
    </p:extLst>
  </p:cSld>
  <p:clrMapOvr>
    <a:masterClrMapping/>
  </p:clrMapOvr>
  <p:transition>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xmlns="" val="3205355546"/>
      </p:ext>
    </p:extLst>
  </p:cSld>
  <p:clrMapOvr>
    <a:masterClrMapping/>
  </p:clrMapOvr>
  <p:transitio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23549409"/>
      </p:ext>
    </p:extLst>
  </p:cSld>
  <p:clrMapOvr>
    <a:masterClrMapping/>
  </p:clrMapOvr>
  <p:transitio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508934770"/>
      </p:ext>
    </p:extLst>
  </p:cSld>
  <p:clrMapOvr>
    <a:masterClrMapping/>
  </p:clrMapOvr>
  <p:transitio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410690608"/>
      </p:ext>
    </p:extLst>
  </p:cSld>
  <p:clrMapOvr>
    <a:masterClrMapping/>
  </p:clrMapOvr>
  <p:transition>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3284215325"/>
      </p:ext>
    </p:extLst>
  </p:cSld>
  <p:clrMapOvr>
    <a:masterClrMapping/>
  </p:clrMapOvr>
  <p:transitio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752600"/>
            <a:ext cx="2076450" cy="41910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09600" y="1752600"/>
            <a:ext cx="6076950" cy="419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286235170"/>
      </p:ext>
    </p:extLst>
  </p:cSld>
  <p:clrMapOvr>
    <a:masterClrMapping/>
  </p:clrMapOvr>
  <p:transition>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xmlns="" val="391680180"/>
      </p:ext>
    </p:extLst>
  </p:cSld>
  <p:clrMapOvr>
    <a:masterClrMapping/>
  </p:clrMapOvr>
  <p:transition>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1765151239"/>
      </p:ext>
    </p:extLst>
  </p:cSld>
  <p:clrMapOvr>
    <a:masterClrMapping/>
  </p:clrMapOvr>
  <p:transition>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510897979"/>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xmlns="" val="56548969"/>
      </p:ext>
    </p:extLst>
  </p:cSld>
  <p:clrMapOvr>
    <a:masterClrMapping/>
  </p:clrMapOvr>
  <p:transition>
    <p:cu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430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054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3388821673"/>
      </p:ext>
    </p:extLst>
  </p:cSld>
  <p:clrMapOvr>
    <a:masterClrMapping/>
  </p:clrMapOvr>
  <p:transition>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3561599986"/>
      </p:ext>
    </p:extLst>
  </p:cSld>
  <p:clrMapOvr>
    <a:masterClrMapping/>
  </p:clrMapOvr>
  <p:transition>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xmlns="" val="388431189"/>
      </p:ext>
    </p:extLst>
  </p:cSld>
  <p:clrMapOvr>
    <a:masterClrMapping/>
  </p:clrMapOvr>
  <p:transition>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4121603"/>
      </p:ext>
    </p:extLst>
  </p:cSld>
  <p:clrMapOvr>
    <a:masterClrMapping/>
  </p:clrMapOvr>
  <p:transition>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66623926"/>
      </p:ext>
    </p:extLst>
  </p:cSld>
  <p:clrMapOvr>
    <a:masterClrMapping/>
  </p:clrMapOvr>
  <p:transition>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862012202"/>
      </p:ext>
    </p:extLst>
  </p:cSld>
  <p:clrMapOvr>
    <a:masterClrMapping/>
  </p:clrMapOvr>
  <p:transition>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49577201"/>
      </p:ext>
    </p:extLst>
  </p:cSld>
  <p:clrMapOvr>
    <a:masterClrMapping/>
  </p:clrMapOvr>
  <p:transition>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752600"/>
            <a:ext cx="2076450" cy="41910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09600" y="1752600"/>
            <a:ext cx="6076950" cy="419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2408487371"/>
      </p:ext>
    </p:extLst>
  </p:cSld>
  <p:clrMapOvr>
    <a:masterClrMapping/>
  </p:clrMapOvr>
  <p:transition>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ext Box 29"/>
          <p:cNvSpPr txBox="1">
            <a:spLocks noChangeArrowheads="1"/>
          </p:cNvSpPr>
          <p:nvPr userDrawn="1"/>
        </p:nvSpPr>
        <p:spPr bwMode="auto">
          <a:xfrm>
            <a:off x="228600" y="6186488"/>
            <a:ext cx="4572000" cy="320675"/>
          </a:xfrm>
          <a:prstGeom prst="rect">
            <a:avLst/>
          </a:prstGeom>
          <a:noFill/>
          <a:ln>
            <a:noFill/>
          </a:ln>
          <a:extLst/>
        </p:spPr>
        <p:txBody>
          <a:bodyPr lIns="0" rIns="0">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18" charset="0"/>
                <a:ea typeface="MS PGothic" pitchFamily="34" charset="-128"/>
              </a:defRPr>
            </a:lvl9pPr>
          </a:lstStyle>
          <a:p>
            <a:pPr algn="l">
              <a:lnSpc>
                <a:spcPts val="1800"/>
              </a:lnSpc>
              <a:defRPr/>
            </a:pPr>
            <a:r>
              <a:rPr lang="en-US" sz="1200" smtClean="0">
                <a:solidFill>
                  <a:srgbClr val="FFFFFF"/>
                </a:solidFill>
                <a:latin typeface="Arial" charset="0"/>
              </a:rPr>
              <a:t>Name of Faculty, School or Division</a:t>
            </a:r>
          </a:p>
        </p:txBody>
      </p:sp>
      <p:sp>
        <p:nvSpPr>
          <p:cNvPr id="3" name="Text Box 38"/>
          <p:cNvSpPr txBox="1">
            <a:spLocks noChangeArrowheads="1"/>
          </p:cNvSpPr>
          <p:nvPr userDrawn="1"/>
        </p:nvSpPr>
        <p:spPr bwMode="auto">
          <a:xfrm>
            <a:off x="990600" y="1660525"/>
            <a:ext cx="4572000" cy="320675"/>
          </a:xfrm>
          <a:prstGeom prst="rect">
            <a:avLst/>
          </a:prstGeom>
          <a:noFill/>
          <a:ln>
            <a:noFill/>
          </a:ln>
          <a:extLst/>
        </p:spPr>
        <p:txBody>
          <a:bodyPr lIns="0" rIns="0">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18" charset="0"/>
                <a:ea typeface="MS PGothic" pitchFamily="34" charset="-128"/>
              </a:defRPr>
            </a:lvl9pPr>
          </a:lstStyle>
          <a:p>
            <a:pPr algn="l">
              <a:lnSpc>
                <a:spcPts val="1800"/>
              </a:lnSpc>
              <a:defRPr/>
            </a:pPr>
            <a:r>
              <a:rPr lang="en-US" sz="1800" b="1" smtClean="0">
                <a:solidFill>
                  <a:srgbClr val="FFFFFF"/>
                </a:solidFill>
                <a:latin typeface="Arial" charset="0"/>
              </a:rPr>
              <a:t>12th May, 2009</a:t>
            </a:r>
          </a:p>
        </p:txBody>
      </p:sp>
      <p:pic>
        <p:nvPicPr>
          <p:cNvPr id="4" name="Picture 4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27282487"/>
      </p:ext>
    </p:extLst>
  </p:cSld>
  <p:clrMapOvr>
    <a:masterClrMapping/>
  </p:clrMapOvr>
  <p:transition>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xmlns="" val="479239339"/>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16681480"/>
      </p:ext>
    </p:extLst>
  </p:cSld>
  <p:clrMapOvr>
    <a:masterClrMapping/>
  </p:clrMapOvr>
  <p:transition>
    <p:cu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1112310195"/>
      </p:ext>
    </p:extLst>
  </p:cSld>
  <p:clrMapOvr>
    <a:masterClrMapping/>
  </p:clrMapOvr>
  <p:transition>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594697597"/>
      </p:ext>
    </p:extLst>
  </p:cSld>
  <p:clrMapOvr>
    <a:masterClrMapping/>
  </p:clrMapOvr>
  <p:transition>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430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054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168276218"/>
      </p:ext>
    </p:extLst>
  </p:cSld>
  <p:clrMapOvr>
    <a:masterClrMapping/>
  </p:clrMapOvr>
  <p:transition>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4084730460"/>
      </p:ext>
    </p:extLst>
  </p:cSld>
  <p:clrMapOvr>
    <a:masterClrMapping/>
  </p:clrMapOvr>
  <p:transition>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xmlns="" val="687533537"/>
      </p:ext>
    </p:extLst>
  </p:cSld>
  <p:clrMapOvr>
    <a:masterClrMapping/>
  </p:clrMapOvr>
  <p:transition>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23600274"/>
      </p:ext>
    </p:extLst>
  </p:cSld>
  <p:clrMapOvr>
    <a:masterClrMapping/>
  </p:clrMapOvr>
  <p:transition>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621444783"/>
      </p:ext>
    </p:extLst>
  </p:cSld>
  <p:clrMapOvr>
    <a:masterClrMapping/>
  </p:clrMapOvr>
  <p:transition>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525522141"/>
      </p:ext>
    </p:extLst>
  </p:cSld>
  <p:clrMapOvr>
    <a:masterClrMapping/>
  </p:clrMapOvr>
  <p:transition>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2423376335"/>
      </p:ext>
    </p:extLst>
  </p:cSld>
  <p:clrMapOvr>
    <a:masterClrMapping/>
  </p:clrMapOvr>
  <p:transition>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752600"/>
            <a:ext cx="2076450" cy="41910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09600" y="1752600"/>
            <a:ext cx="6076950" cy="419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850220287"/>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35505150"/>
      </p:ext>
    </p:extLst>
  </p:cSld>
  <p:clrMapOvr>
    <a:masterClrMapping/>
  </p:clrMapOvr>
  <p:transition>
    <p:cu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120080" y="4941169"/>
            <a:ext cx="7772400" cy="720080"/>
          </a:xfrm>
        </p:spPr>
        <p:txBody>
          <a:bodyPr>
            <a:normAutofit/>
          </a:bodyPr>
          <a:lstStyle>
            <a:lvl1pPr algn="r">
              <a:defRPr sz="3400">
                <a:solidFill>
                  <a:srgbClr val="0060A8"/>
                </a:solidFill>
                <a:latin typeface="Georgia" pitchFamily="18" charset="0"/>
              </a:defRPr>
            </a:lvl1pPr>
          </a:lstStyle>
          <a:p>
            <a:r>
              <a:rPr lang="en-US" smtClean="0"/>
              <a:t>Click to edit Master title style</a:t>
            </a:r>
            <a:endParaRPr lang="en-AU" dirty="0"/>
          </a:p>
        </p:txBody>
      </p:sp>
      <p:sp>
        <p:nvSpPr>
          <p:cNvPr id="3" name="Subtitle 2"/>
          <p:cNvSpPr>
            <a:spLocks noGrp="1"/>
          </p:cNvSpPr>
          <p:nvPr>
            <p:ph type="subTitle" idx="1"/>
          </p:nvPr>
        </p:nvSpPr>
        <p:spPr>
          <a:xfrm>
            <a:off x="2488232" y="4534272"/>
            <a:ext cx="6400800" cy="406896"/>
          </a:xfrm>
        </p:spPr>
        <p:txBody>
          <a:bodyPr>
            <a:normAutofit/>
          </a:bodyPr>
          <a:lstStyle>
            <a:lvl1pPr marL="0" indent="0" algn="r">
              <a:buNone/>
              <a:defRPr sz="1600">
                <a:solidFill>
                  <a:srgbClr val="808285"/>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xmlns="" val="17593527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6" name="Slide Number Placeholder 5"/>
          <p:cNvSpPr>
            <a:spLocks noGrp="1"/>
          </p:cNvSpPr>
          <p:nvPr>
            <p:ph type="sldNum" sz="quarter" idx="11"/>
          </p:nvPr>
        </p:nvSpPr>
        <p:spPr/>
        <p:txBody>
          <a:bodyPr/>
          <a:lstStyle>
            <a:lvl1pPr eaLnBrk="0" fontAlgn="base" hangingPunct="0">
              <a:spcBef>
                <a:spcPct val="0"/>
              </a:spcBef>
              <a:spcAft>
                <a:spcPct val="0"/>
              </a:spcAft>
              <a:defRPr>
                <a:ea typeface="MS PGothic" pitchFamily="34" charset="-128"/>
              </a:defRPr>
            </a:lvl1pPr>
          </a:lstStyle>
          <a:p>
            <a:pPr>
              <a:defRPr/>
            </a:pPr>
            <a:fld id="{64BFEE84-ACCD-4C92-ABB4-C104CEC4E054}" type="slidenum">
              <a:rPr lang="en-AU"/>
              <a:pPr>
                <a:defRPr/>
              </a:pPr>
              <a:t>‹#›</a:t>
            </a:fld>
            <a:endParaRPr lang="en-AU" dirty="0"/>
          </a:p>
        </p:txBody>
      </p:sp>
    </p:spTree>
    <p:extLst>
      <p:ext uri="{BB962C8B-B14F-4D97-AF65-F5344CB8AC3E}">
        <p14:creationId xmlns:p14="http://schemas.microsoft.com/office/powerpoint/2010/main" xmlns="" val="35838083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campus-background.jpg"/>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UoA_logo_vert_cmyk_midbg.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11150" y="317500"/>
            <a:ext cx="11064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r">
              <a:defRPr sz="4000" b="0" cap="none" baseline="0">
                <a:solidFill>
                  <a:schemeClr val="bg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lgn="r">
              <a:buNone/>
              <a:defRPr sz="20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xmlns="" val="20661657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sz="half" idx="1"/>
          </p:nvPr>
        </p:nvSpPr>
        <p:spPr>
          <a:xfrm>
            <a:off x="457200" y="1412776"/>
            <a:ext cx="4038600" cy="471338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648200" y="1412776"/>
            <a:ext cx="4038600" cy="471338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Footer Placeholder 5"/>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7" name="Slide Number Placeholder 6"/>
          <p:cNvSpPr>
            <a:spLocks noGrp="1"/>
          </p:cNvSpPr>
          <p:nvPr>
            <p:ph type="sldNum" sz="quarter" idx="11"/>
          </p:nvPr>
        </p:nvSpPr>
        <p:spPr/>
        <p:txBody>
          <a:bodyPr/>
          <a:lstStyle>
            <a:lvl1pPr eaLnBrk="0" fontAlgn="base" hangingPunct="0">
              <a:spcBef>
                <a:spcPct val="0"/>
              </a:spcBef>
              <a:spcAft>
                <a:spcPct val="0"/>
              </a:spcAft>
              <a:defRPr>
                <a:ea typeface="MS PGothic" pitchFamily="34" charset="-128"/>
              </a:defRPr>
            </a:lvl1pPr>
          </a:lstStyle>
          <a:p>
            <a:pPr>
              <a:defRPr/>
            </a:pPr>
            <a:fld id="{4DC81C4C-33E9-4DA7-9A40-AB5D447F89F5}" type="slidenum">
              <a:rPr lang="en-AU"/>
              <a:pPr>
                <a:defRPr/>
              </a:pPr>
              <a:t>‹#›</a:t>
            </a:fld>
            <a:endParaRPr lang="en-AU" dirty="0"/>
          </a:p>
        </p:txBody>
      </p:sp>
    </p:spTree>
    <p:extLst>
      <p:ext uri="{BB962C8B-B14F-4D97-AF65-F5344CB8AC3E}">
        <p14:creationId xmlns:p14="http://schemas.microsoft.com/office/powerpoint/2010/main" xmlns="" val="29177884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68313" y="6453188"/>
            <a:ext cx="82804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8" name="Footer Placeholder 7"/>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9" name="Slide Number Placeholder 8"/>
          <p:cNvSpPr>
            <a:spLocks noGrp="1"/>
          </p:cNvSpPr>
          <p:nvPr>
            <p:ph type="sldNum" sz="quarter" idx="11"/>
          </p:nvPr>
        </p:nvSpPr>
        <p:spPr/>
        <p:txBody>
          <a:bodyPr/>
          <a:lstStyle>
            <a:lvl1pPr eaLnBrk="0" fontAlgn="base" hangingPunct="0">
              <a:spcBef>
                <a:spcPct val="0"/>
              </a:spcBef>
              <a:spcAft>
                <a:spcPct val="0"/>
              </a:spcAft>
              <a:defRPr>
                <a:ea typeface="MS PGothic" pitchFamily="34" charset="-128"/>
              </a:defRPr>
            </a:lvl1pPr>
          </a:lstStyle>
          <a:p>
            <a:pPr>
              <a:defRPr/>
            </a:pPr>
            <a:fld id="{0F15C6AD-FC76-4F11-9308-0310064F8502}" type="slidenum">
              <a:rPr lang="en-AU"/>
              <a:pPr>
                <a:defRPr/>
              </a:pPr>
              <a:t>‹#›</a:t>
            </a:fld>
            <a:endParaRPr lang="en-AU" dirty="0"/>
          </a:p>
        </p:txBody>
      </p:sp>
    </p:spTree>
    <p:extLst>
      <p:ext uri="{BB962C8B-B14F-4D97-AF65-F5344CB8AC3E}">
        <p14:creationId xmlns:p14="http://schemas.microsoft.com/office/powerpoint/2010/main" xmlns="" val="1876811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AU" dirty="0"/>
          </a:p>
        </p:txBody>
      </p:sp>
      <p:sp>
        <p:nvSpPr>
          <p:cNvPr id="4" name="Footer Placeholder 3"/>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5" name="Slide Number Placeholder 4"/>
          <p:cNvSpPr>
            <a:spLocks noGrp="1"/>
          </p:cNvSpPr>
          <p:nvPr>
            <p:ph type="sldNum" sz="quarter" idx="11"/>
          </p:nvPr>
        </p:nvSpPr>
        <p:spPr/>
        <p:txBody>
          <a:bodyPr/>
          <a:lstStyle>
            <a:lvl1pPr eaLnBrk="0" fontAlgn="base" hangingPunct="0">
              <a:spcBef>
                <a:spcPct val="0"/>
              </a:spcBef>
              <a:spcAft>
                <a:spcPct val="0"/>
              </a:spcAft>
              <a:defRPr>
                <a:ea typeface="MS PGothic" pitchFamily="34" charset="-128"/>
              </a:defRPr>
            </a:lvl1pPr>
          </a:lstStyle>
          <a:p>
            <a:pPr>
              <a:defRPr/>
            </a:pPr>
            <a:fld id="{4AA3A692-C35E-4BCD-A3C6-FC9099DCD5F4}" type="slidenum">
              <a:rPr lang="en-AU"/>
              <a:pPr>
                <a:defRPr/>
              </a:pPr>
              <a:t>‹#›</a:t>
            </a:fld>
            <a:endParaRPr lang="en-AU" dirty="0"/>
          </a:p>
        </p:txBody>
      </p:sp>
    </p:spTree>
    <p:extLst>
      <p:ext uri="{BB962C8B-B14F-4D97-AF65-F5344CB8AC3E}">
        <p14:creationId xmlns:p14="http://schemas.microsoft.com/office/powerpoint/2010/main" xmlns="" val="9099943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4" name="Slide Number Placeholder 3"/>
          <p:cNvSpPr>
            <a:spLocks noGrp="1"/>
          </p:cNvSpPr>
          <p:nvPr>
            <p:ph type="sldNum" sz="quarter" idx="11"/>
          </p:nvPr>
        </p:nvSpPr>
        <p:spPr/>
        <p:txBody>
          <a:bodyPr/>
          <a:lstStyle>
            <a:lvl1pPr eaLnBrk="0" fontAlgn="base" hangingPunct="0">
              <a:spcBef>
                <a:spcPct val="0"/>
              </a:spcBef>
              <a:spcAft>
                <a:spcPct val="0"/>
              </a:spcAft>
              <a:defRPr>
                <a:ea typeface="MS PGothic" pitchFamily="34" charset="-128"/>
              </a:defRPr>
            </a:lvl1pPr>
          </a:lstStyle>
          <a:p>
            <a:pPr>
              <a:defRPr/>
            </a:pPr>
            <a:fld id="{B1B56C0B-928A-4C15-BD1A-A8AB60C8CA04}" type="slidenum">
              <a:rPr lang="en-AU"/>
              <a:pPr>
                <a:defRPr/>
              </a:pPr>
              <a:t>‹#›</a:t>
            </a:fld>
            <a:endParaRPr lang="en-AU" dirty="0"/>
          </a:p>
        </p:txBody>
      </p:sp>
    </p:spTree>
    <p:extLst>
      <p:ext uri="{BB962C8B-B14F-4D97-AF65-F5344CB8AC3E}">
        <p14:creationId xmlns:p14="http://schemas.microsoft.com/office/powerpoint/2010/main" xmlns="" val="33924479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smtClean="0"/>
              <a:t>Click to edit Master title style</a:t>
            </a:r>
            <a:endParaRPr lang="en-AU" dirty="0"/>
          </a:p>
        </p:txBody>
      </p:sp>
      <p:sp>
        <p:nvSpPr>
          <p:cNvPr id="3" name="Content Placeholder 2"/>
          <p:cNvSpPr>
            <a:spLocks noGrp="1"/>
          </p:cNvSpPr>
          <p:nvPr>
            <p:ph idx="1"/>
          </p:nvPr>
        </p:nvSpPr>
        <p:spPr>
          <a:xfrm>
            <a:off x="3575050" y="273050"/>
            <a:ext cx="5111750"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7" name="Slide Number Placeholder 6"/>
          <p:cNvSpPr>
            <a:spLocks noGrp="1"/>
          </p:cNvSpPr>
          <p:nvPr>
            <p:ph type="sldNum" sz="quarter" idx="11"/>
          </p:nvPr>
        </p:nvSpPr>
        <p:spPr/>
        <p:txBody>
          <a:bodyPr/>
          <a:lstStyle>
            <a:lvl1pPr eaLnBrk="0" fontAlgn="base" hangingPunct="0">
              <a:spcBef>
                <a:spcPct val="0"/>
              </a:spcBef>
              <a:spcAft>
                <a:spcPct val="0"/>
              </a:spcAft>
              <a:defRPr>
                <a:ea typeface="MS PGothic" pitchFamily="34" charset="-128"/>
              </a:defRPr>
            </a:lvl1pPr>
          </a:lstStyle>
          <a:p>
            <a:pPr>
              <a:defRPr/>
            </a:pPr>
            <a:fld id="{87BA90A8-F634-4FD6-BE3D-ECF452AD3CF1}" type="slidenum">
              <a:rPr lang="en-AU"/>
              <a:pPr>
                <a:defRPr/>
              </a:pPr>
              <a:t>‹#›</a:t>
            </a:fld>
            <a:endParaRPr lang="en-AU" dirty="0"/>
          </a:p>
        </p:txBody>
      </p:sp>
    </p:spTree>
    <p:extLst>
      <p:ext uri="{BB962C8B-B14F-4D97-AF65-F5344CB8AC3E}">
        <p14:creationId xmlns:p14="http://schemas.microsoft.com/office/powerpoint/2010/main" xmlns="" val="2661315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smtClean="0"/>
              <a:t>Click to edit Master title style</a:t>
            </a:r>
            <a:endParaRPr lang="en-AU"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A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p:txBody>
          <a:bodyPr/>
          <a:lstStyle>
            <a:lvl1pPr eaLnBrk="0" fontAlgn="base" hangingPunct="0">
              <a:spcBef>
                <a:spcPct val="0"/>
              </a:spcBef>
              <a:spcAft>
                <a:spcPct val="0"/>
              </a:spcAft>
              <a:defRPr>
                <a:ea typeface="MS PGothic" pitchFamily="34" charset="-128"/>
              </a:defRPr>
            </a:lvl1pPr>
          </a:lstStyle>
          <a:p>
            <a:pPr>
              <a:defRPr/>
            </a:pPr>
            <a:fld id="{5A0A82F4-6FD0-450A-8F31-21CBDA28FDD0}" type="slidenum">
              <a:rPr lang="en-AU"/>
              <a:pPr>
                <a:defRPr/>
              </a:pPr>
              <a:t>‹#›</a:t>
            </a:fld>
            <a:endParaRPr lang="en-AU" dirty="0"/>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Tree>
    <p:extLst>
      <p:ext uri="{BB962C8B-B14F-4D97-AF65-F5344CB8AC3E}">
        <p14:creationId xmlns:p14="http://schemas.microsoft.com/office/powerpoint/2010/main" xmlns="" val="40924952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AU"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6" name="Slide Number Placeholder 5"/>
          <p:cNvSpPr>
            <a:spLocks noGrp="1"/>
          </p:cNvSpPr>
          <p:nvPr>
            <p:ph type="sldNum" sz="quarter" idx="11"/>
          </p:nvPr>
        </p:nvSpPr>
        <p:spPr/>
        <p:txBody>
          <a:bodyPr/>
          <a:lstStyle>
            <a:lvl1pPr eaLnBrk="0" fontAlgn="base" hangingPunct="0">
              <a:spcBef>
                <a:spcPct val="0"/>
              </a:spcBef>
              <a:spcAft>
                <a:spcPct val="0"/>
              </a:spcAft>
              <a:defRPr>
                <a:ea typeface="MS PGothic" pitchFamily="34" charset="-128"/>
              </a:defRPr>
            </a:lvl1pPr>
          </a:lstStyle>
          <a:p>
            <a:pPr>
              <a:defRPr/>
            </a:pPr>
            <a:fld id="{354A0085-CF89-4D81-B746-33B687716A43}" type="slidenum">
              <a:rPr lang="en-AU"/>
              <a:pPr>
                <a:defRPr/>
              </a:pPr>
              <a:t>‹#›</a:t>
            </a:fld>
            <a:endParaRPr lang="en-AU" dirty="0"/>
          </a:p>
        </p:txBody>
      </p:sp>
    </p:spTree>
    <p:extLst>
      <p:ext uri="{BB962C8B-B14F-4D97-AF65-F5344CB8AC3E}">
        <p14:creationId xmlns:p14="http://schemas.microsoft.com/office/powerpoint/2010/main" xmlns="" val="261475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317967070"/>
      </p:ext>
    </p:extLst>
  </p:cSld>
  <p:clrMapOvr>
    <a:masterClrMapping/>
  </p:clrMapOvr>
  <p:transition>
    <p:cu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a:xfrm>
            <a:off x="468313" y="6453188"/>
            <a:ext cx="828040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10"/>
          </p:nvPr>
        </p:nvSpPr>
        <p:spPr/>
        <p:txBody>
          <a:bodyPr/>
          <a:lstStyle>
            <a:lvl1pPr eaLnBrk="0" fontAlgn="base" hangingPunct="0">
              <a:spcBef>
                <a:spcPct val="0"/>
              </a:spcBef>
              <a:spcAft>
                <a:spcPct val="0"/>
              </a:spcAft>
              <a:defRPr>
                <a:ea typeface="MS PGothic" pitchFamily="34" charset="-128"/>
              </a:defRPr>
            </a:lvl1pPr>
          </a:lstStyle>
          <a:p>
            <a:pPr>
              <a:defRPr/>
            </a:pPr>
            <a:r>
              <a:rPr lang="en-AU"/>
              <a:t>University of Adelaide</a:t>
            </a:r>
          </a:p>
        </p:txBody>
      </p:sp>
      <p:sp>
        <p:nvSpPr>
          <p:cNvPr id="6" name="Slide Number Placeholder 5"/>
          <p:cNvSpPr>
            <a:spLocks noGrp="1"/>
          </p:cNvSpPr>
          <p:nvPr>
            <p:ph type="sldNum" sz="quarter" idx="11"/>
          </p:nvPr>
        </p:nvSpPr>
        <p:spPr/>
        <p:txBody>
          <a:bodyPr/>
          <a:lstStyle>
            <a:lvl1pPr eaLnBrk="0" fontAlgn="base" hangingPunct="0">
              <a:spcBef>
                <a:spcPct val="0"/>
              </a:spcBef>
              <a:spcAft>
                <a:spcPct val="0"/>
              </a:spcAft>
              <a:defRPr>
                <a:ea typeface="MS PGothic" pitchFamily="34" charset="-128"/>
              </a:defRPr>
            </a:lvl1pPr>
          </a:lstStyle>
          <a:p>
            <a:pPr>
              <a:defRPr/>
            </a:pPr>
            <a:fld id="{CCDEFB68-5D10-4F88-BCF4-2188AEFA30F8}" type="slidenum">
              <a:rPr lang="en-AU"/>
              <a:pPr>
                <a:defRPr/>
              </a:pPr>
              <a:t>‹#›</a:t>
            </a:fld>
            <a:endParaRPr lang="en-AU" dirty="0"/>
          </a:p>
        </p:txBody>
      </p:sp>
    </p:spTree>
    <p:extLst>
      <p:ext uri="{BB962C8B-B14F-4D97-AF65-F5344CB8AC3E}">
        <p14:creationId xmlns:p14="http://schemas.microsoft.com/office/powerpoint/2010/main" xmlns="" val="24404606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xmlns="" val="2666513203"/>
      </p:ext>
    </p:extLst>
  </p:cSld>
  <p:clrMapOvr>
    <a:masterClrMapping/>
  </p:clrMapOvr>
  <p:transition>
    <p:cu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2279421110"/>
      </p:ext>
    </p:extLst>
  </p:cSld>
  <p:clrMapOvr>
    <a:masterClrMapping/>
  </p:clrMapOvr>
  <p:transition>
    <p:cu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556412363"/>
      </p:ext>
    </p:extLst>
  </p:cSld>
  <p:clrMapOvr>
    <a:masterClrMapping/>
  </p:clrMapOvr>
  <p:transition>
    <p:cu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430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054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2111545273"/>
      </p:ext>
    </p:extLst>
  </p:cSld>
  <p:clrMapOvr>
    <a:masterClrMapping/>
  </p:clrMapOvr>
  <p:transition>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xmlns="" val="4146652185"/>
      </p:ext>
    </p:extLst>
  </p:cSld>
  <p:clrMapOvr>
    <a:masterClrMapping/>
  </p:clrMapOvr>
  <p:transition>
    <p:cu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xmlns="" val="207985555"/>
      </p:ext>
    </p:extLst>
  </p:cSld>
  <p:clrMapOvr>
    <a:masterClrMapping/>
  </p:clrMapOvr>
  <p:transition>
    <p:cu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21583199"/>
      </p:ext>
    </p:extLst>
  </p:cSld>
  <p:clrMapOvr>
    <a:masterClrMapping/>
  </p:clrMapOvr>
  <p:transition>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064538225"/>
      </p:ext>
    </p:extLst>
  </p:cSld>
  <p:clrMapOvr>
    <a:masterClrMapping/>
  </p:clrMapOvr>
  <p:transition>
    <p:cu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195204118"/>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image" Target="../media/image8.png"/><Relationship Id="rId5" Type="http://schemas.openxmlformats.org/officeDocument/2006/relationships/theme" Target="../theme/theme11.xml"/><Relationship Id="rId4"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1.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752600"/>
            <a:ext cx="830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pic>
        <p:nvPicPr>
          <p:cNvPr id="1027" name="Picture 30" descr="pwt-content-B.jpg                                              001AEC83AnzacTaurus                    C594F1E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3"/>
          <p:cNvSpPr>
            <a:spLocks noGrp="1" noChangeArrowheads="1"/>
          </p:cNvSpPr>
          <p:nvPr>
            <p:ph type="body" idx="1"/>
          </p:nvPr>
        </p:nvSpPr>
        <p:spPr bwMode="auto">
          <a:xfrm>
            <a:off x="1143000" y="2514600"/>
            <a:ext cx="7772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 id="2147484852" r:id="rId5"/>
    <p:sldLayoutId id="2147484853" r:id="rId6"/>
    <p:sldLayoutId id="2147484854" r:id="rId7"/>
    <p:sldLayoutId id="2147484855" r:id="rId8"/>
    <p:sldLayoutId id="2147484856" r:id="rId9"/>
    <p:sldLayoutId id="2147484857" r:id="rId10"/>
    <p:sldLayoutId id="2147484858" r:id="rId11"/>
  </p:sldLayoutIdLst>
  <p:transition>
    <p:cut/>
  </p:transition>
  <p:txStyles>
    <p:titleStyle>
      <a:lvl1pPr algn="l" rtl="0" eaLnBrk="0" fontAlgn="base" hangingPunct="0">
        <a:lnSpc>
          <a:spcPts val="2800"/>
        </a:lnSpc>
        <a:spcBef>
          <a:spcPct val="0"/>
        </a:spcBef>
        <a:spcAft>
          <a:spcPct val="0"/>
        </a:spcAft>
        <a:defRPr sz="2800" b="1">
          <a:solidFill>
            <a:srgbClr val="881C1C"/>
          </a:solidFill>
          <a:latin typeface="+mj-lt"/>
          <a:ea typeface="+mj-ea"/>
          <a:cs typeface="+mj-cs"/>
        </a:defRPr>
      </a:lvl1pPr>
      <a:lvl2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2pPr>
      <a:lvl3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3pPr>
      <a:lvl4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4pPr>
      <a:lvl5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5pPr>
      <a:lvl6pPr marL="4572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6pPr>
      <a:lvl7pPr marL="9144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7pPr>
      <a:lvl8pPr marL="13716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8pPr>
      <a:lvl9pPr marL="18288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9pPr>
    </p:titleStyle>
    <p:bodyStyle>
      <a:lvl1pPr marL="342900" indent="-3429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n-cs"/>
        </a:defRPr>
      </a:lvl1pPr>
      <a:lvl2pPr marL="742950" indent="-28575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2pPr>
      <a:lvl3pPr marL="1143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3pPr>
      <a:lvl4pPr marL="1600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4pPr>
      <a:lvl5pPr marL="20574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5pPr>
      <a:lvl6pPr marL="25146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6pPr>
      <a:lvl7pPr marL="29718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7pPr>
      <a:lvl8pPr marL="3429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8pPr>
      <a:lvl9pPr marL="3886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F3DEF-C5EA-3C43-A739-822E20F45EBF}" type="datetimeFigureOut">
              <a:rPr lang="en-US" smtClean="0"/>
              <a:pPr/>
              <a:t>11/8/2018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7CA2E-9E73-C04F-8706-43C781F866B7}" type="slidenum">
              <a:rPr lang="en-US" smtClean="0"/>
              <a:pPr/>
              <a:t>‹#›</a:t>
            </a:fld>
            <a:endParaRPr lang="en-US"/>
          </a:p>
        </p:txBody>
      </p:sp>
    </p:spTree>
    <p:extLst>
      <p:ext uri="{BB962C8B-B14F-4D97-AF65-F5344CB8AC3E}">
        <p14:creationId xmlns:p14="http://schemas.microsoft.com/office/powerpoint/2010/main" xmlns="" val="2535130468"/>
      </p:ext>
    </p:extLst>
  </p:cSld>
  <p:clrMap bg1="lt1" tx1="dk1" bg2="lt2" tx2="dk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4763"/>
            <a:ext cx="6891338" cy="108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457200" y="1312863"/>
            <a:ext cx="8229600" cy="481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0"/>
            <a:endParaRPr lang="en-AU" altLang="en-US"/>
          </a:p>
        </p:txBody>
      </p:sp>
    </p:spTree>
    <p:extLst>
      <p:ext uri="{BB962C8B-B14F-4D97-AF65-F5344CB8AC3E}">
        <p14:creationId xmlns:p14="http://schemas.microsoft.com/office/powerpoint/2010/main" xmlns="" val="2960716234"/>
      </p:ext>
    </p:extLst>
  </p:cSld>
  <p:clrMap bg1="lt1" tx1="dk1" bg2="lt2" tx2="dk2" accent1="accent1" accent2="accent2" accent3="accent3" accent4="accent4" accent5="accent5" accent6="accent6" hlink="hlink" folHlink="folHlink"/>
  <p:sldLayoutIdLst>
    <p:sldLayoutId id="2147485066" r:id="rId1"/>
    <p:sldLayoutId id="2147485067" r:id="rId2"/>
    <p:sldLayoutId id="2147485068" r:id="rId3"/>
    <p:sldLayoutId id="2147485069" r:id="rId4"/>
  </p:sldLayoutIdLst>
  <p:txStyles>
    <p:titleStyle>
      <a:lvl1pPr algn="l" defTabSz="457200" rtl="0" eaLnBrk="1" fontAlgn="base" hangingPunct="1">
        <a:spcBef>
          <a:spcPct val="0"/>
        </a:spcBef>
        <a:spcAft>
          <a:spcPct val="0"/>
        </a:spcAft>
        <a:defRPr sz="3600" kern="1200">
          <a:solidFill>
            <a:schemeClr val="bg1"/>
          </a:solidFill>
          <a:latin typeface="+mj-lt"/>
          <a:ea typeface="+mj-ea"/>
          <a:cs typeface="+mj-cs"/>
        </a:defRPr>
      </a:lvl1pPr>
      <a:lvl2pPr algn="l" defTabSz="457200" rtl="0" eaLnBrk="1" fontAlgn="base" hangingPunct="1">
        <a:spcBef>
          <a:spcPct val="0"/>
        </a:spcBef>
        <a:spcAft>
          <a:spcPct val="0"/>
        </a:spcAft>
        <a:defRPr sz="3600">
          <a:solidFill>
            <a:schemeClr val="bg1"/>
          </a:solidFill>
          <a:latin typeface="Arial" panose="020B0604020202020204" pitchFamily="34" charset="0"/>
        </a:defRPr>
      </a:lvl2pPr>
      <a:lvl3pPr algn="l" defTabSz="457200" rtl="0" eaLnBrk="1" fontAlgn="base" hangingPunct="1">
        <a:spcBef>
          <a:spcPct val="0"/>
        </a:spcBef>
        <a:spcAft>
          <a:spcPct val="0"/>
        </a:spcAft>
        <a:defRPr sz="3600">
          <a:solidFill>
            <a:schemeClr val="bg1"/>
          </a:solidFill>
          <a:latin typeface="Arial" panose="020B0604020202020204" pitchFamily="34" charset="0"/>
        </a:defRPr>
      </a:lvl3pPr>
      <a:lvl4pPr algn="l" defTabSz="457200" rtl="0" eaLnBrk="1" fontAlgn="base" hangingPunct="1">
        <a:spcBef>
          <a:spcPct val="0"/>
        </a:spcBef>
        <a:spcAft>
          <a:spcPct val="0"/>
        </a:spcAft>
        <a:defRPr sz="3600">
          <a:solidFill>
            <a:schemeClr val="bg1"/>
          </a:solidFill>
          <a:latin typeface="Arial" panose="020B0604020202020204" pitchFamily="34" charset="0"/>
        </a:defRPr>
      </a:lvl4pPr>
      <a:lvl5pPr algn="l" defTabSz="457200" rtl="0" eaLnBrk="1" fontAlgn="base" hangingPunct="1">
        <a:spcBef>
          <a:spcPct val="0"/>
        </a:spcBef>
        <a:spcAft>
          <a:spcPct val="0"/>
        </a:spcAft>
        <a:defRPr sz="3600">
          <a:solidFill>
            <a:schemeClr val="bg1"/>
          </a:solidFill>
          <a:latin typeface="Arial" panose="020B0604020202020204" pitchFamily="34" charset="0"/>
        </a:defRPr>
      </a:lvl5pPr>
      <a:lvl6pPr marL="457200" algn="l" defTabSz="457200" rtl="0" eaLnBrk="1" fontAlgn="base" hangingPunct="1">
        <a:spcBef>
          <a:spcPct val="0"/>
        </a:spcBef>
        <a:spcAft>
          <a:spcPct val="0"/>
        </a:spcAft>
        <a:defRPr sz="3600">
          <a:solidFill>
            <a:schemeClr val="bg1"/>
          </a:solidFill>
          <a:latin typeface="Arial" panose="020B0604020202020204" pitchFamily="34" charset="0"/>
        </a:defRPr>
      </a:lvl6pPr>
      <a:lvl7pPr marL="914400" algn="l" defTabSz="457200" rtl="0" eaLnBrk="1" fontAlgn="base" hangingPunct="1">
        <a:spcBef>
          <a:spcPct val="0"/>
        </a:spcBef>
        <a:spcAft>
          <a:spcPct val="0"/>
        </a:spcAft>
        <a:defRPr sz="3600">
          <a:solidFill>
            <a:schemeClr val="bg1"/>
          </a:solidFill>
          <a:latin typeface="Arial" panose="020B0604020202020204" pitchFamily="34" charset="0"/>
        </a:defRPr>
      </a:lvl7pPr>
      <a:lvl8pPr marL="1371600" algn="l" defTabSz="457200" rtl="0" eaLnBrk="1" fontAlgn="base" hangingPunct="1">
        <a:spcBef>
          <a:spcPct val="0"/>
        </a:spcBef>
        <a:spcAft>
          <a:spcPct val="0"/>
        </a:spcAft>
        <a:defRPr sz="3600">
          <a:solidFill>
            <a:schemeClr val="bg1"/>
          </a:solidFill>
          <a:latin typeface="Arial" panose="020B0604020202020204" pitchFamily="34" charset="0"/>
        </a:defRPr>
      </a:lvl8pPr>
      <a:lvl9pPr marL="1828800" algn="l" defTabSz="457200" rtl="0" eaLnBrk="1" fontAlgn="base" hangingPunct="1">
        <a:spcBef>
          <a:spcPct val="0"/>
        </a:spcBef>
        <a:spcAft>
          <a:spcPct val="0"/>
        </a:spcAft>
        <a:defRPr sz="3600">
          <a:solidFill>
            <a:schemeClr val="bg1"/>
          </a:solidFill>
          <a:latin typeface="Arial" panose="020B0604020202020204" pitchFamily="34" charset="0"/>
        </a:defRPr>
      </a:lvl9pPr>
    </p:titleStyle>
    <p:bodyStyle>
      <a:lvl1pPr algn="l" defTabSz="457200" rtl="0" eaLnBrk="1" fontAlgn="base" hangingPunct="1">
        <a:spcBef>
          <a:spcPct val="20000"/>
        </a:spcBef>
        <a:spcAft>
          <a:spcPct val="0"/>
        </a:spcAft>
        <a:buFont typeface="Arial" panose="020B0604020202020204" pitchFamily="34" charset="0"/>
        <a:defRPr sz="2000" b="1" kern="1200">
          <a:solidFill>
            <a:srgbClr val="D5792E"/>
          </a:solidFill>
          <a:latin typeface="+mn-lt"/>
          <a:ea typeface="+mn-ea"/>
          <a:cs typeface="+mn-cs"/>
        </a:defRPr>
      </a:lvl1pPr>
      <a:lvl2pPr marL="285750" indent="-28575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804863" indent="-228600" algn="l" defTabSz="457200"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752600"/>
            <a:ext cx="830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title style</a:t>
            </a:r>
          </a:p>
        </p:txBody>
      </p:sp>
      <p:pic>
        <p:nvPicPr>
          <p:cNvPr id="1027" name="Picture 30" descr="pwt-content-B.jpg                                              001AEC83AnzacTaurus                    C594F1E2:"/>
          <p:cNvPicPr>
            <a:picLocks noChangeAspect="1" noChangeArrowheads="1"/>
          </p:cNvPicPr>
          <p:nvPr userDrawn="1"/>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3"/>
          <p:cNvSpPr>
            <a:spLocks noGrp="1" noChangeArrowheads="1"/>
          </p:cNvSpPr>
          <p:nvPr>
            <p:ph type="body" idx="1"/>
          </p:nvPr>
        </p:nvSpPr>
        <p:spPr bwMode="auto">
          <a:xfrm>
            <a:off x="1143000" y="2514600"/>
            <a:ext cx="7772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extLst>
      <p:ext uri="{BB962C8B-B14F-4D97-AF65-F5344CB8AC3E}">
        <p14:creationId xmlns:p14="http://schemas.microsoft.com/office/powerpoint/2010/main" xmlns="" val="1805933664"/>
      </p:ext>
    </p:extLst>
  </p:cSld>
  <p:clrMap bg1="lt1" tx1="dk1" bg2="lt2" tx2="dk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Lst>
  <p:transition>
    <p:cut/>
  </p:transition>
  <p:txStyles>
    <p:titleStyle>
      <a:lvl1pPr algn="l" rtl="0" eaLnBrk="0" fontAlgn="base" hangingPunct="0">
        <a:lnSpc>
          <a:spcPts val="2800"/>
        </a:lnSpc>
        <a:spcBef>
          <a:spcPct val="0"/>
        </a:spcBef>
        <a:spcAft>
          <a:spcPct val="0"/>
        </a:spcAft>
        <a:defRPr sz="2800" b="1">
          <a:solidFill>
            <a:srgbClr val="881C1C"/>
          </a:solidFill>
          <a:latin typeface="+mj-lt"/>
          <a:ea typeface="+mj-ea"/>
          <a:cs typeface="MS PGothic" charset="0"/>
        </a:defRPr>
      </a:lvl1pPr>
      <a:lvl2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2pPr>
      <a:lvl3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3pPr>
      <a:lvl4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4pPr>
      <a:lvl5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5pPr>
      <a:lvl6pPr marL="4572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6pPr>
      <a:lvl7pPr marL="9144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7pPr>
      <a:lvl8pPr marL="13716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8pPr>
      <a:lvl9pPr marL="18288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9pPr>
    </p:titleStyle>
    <p:bodyStyle>
      <a:lvl1pPr marL="342900" indent="-342900" algn="l" rtl="0" eaLnBrk="0" fontAlgn="base" hangingPunct="0">
        <a:lnSpc>
          <a:spcPts val="2400"/>
        </a:lnSpc>
        <a:spcBef>
          <a:spcPct val="45000"/>
        </a:spcBef>
        <a:spcAft>
          <a:spcPct val="0"/>
        </a:spcAft>
        <a:buClr>
          <a:srgbClr val="881C1C"/>
        </a:buClr>
        <a:buChar char="•"/>
        <a:defRPr kumimoji="1" sz="2200">
          <a:solidFill>
            <a:schemeClr val="tx1"/>
          </a:solidFill>
          <a:latin typeface="+mn-lt"/>
          <a:ea typeface="+mn-ea"/>
          <a:cs typeface="MS PGothic" charset="0"/>
        </a:defRPr>
      </a:lvl1pPr>
      <a:lvl2pPr marL="742950" indent="-285750" algn="l" rtl="0" eaLnBrk="0" fontAlgn="base" hangingPunct="0">
        <a:lnSpc>
          <a:spcPts val="2400"/>
        </a:lnSpc>
        <a:spcBef>
          <a:spcPct val="45000"/>
        </a:spcBef>
        <a:spcAft>
          <a:spcPct val="0"/>
        </a:spcAft>
        <a:buClr>
          <a:srgbClr val="881C1C"/>
        </a:buClr>
        <a:buChar char="–"/>
        <a:defRPr kumimoji="1" sz="2200">
          <a:solidFill>
            <a:schemeClr val="tx1"/>
          </a:solidFill>
          <a:latin typeface="+mn-lt"/>
          <a:ea typeface="+mn-ea"/>
          <a:cs typeface="MS PGothic" charset="0"/>
        </a:defRPr>
      </a:lvl2pPr>
      <a:lvl3pPr marL="1143000" indent="-228600" algn="l" rtl="0" eaLnBrk="0" fontAlgn="base" hangingPunct="0">
        <a:lnSpc>
          <a:spcPts val="2400"/>
        </a:lnSpc>
        <a:spcBef>
          <a:spcPct val="45000"/>
        </a:spcBef>
        <a:spcAft>
          <a:spcPct val="0"/>
        </a:spcAft>
        <a:buClr>
          <a:srgbClr val="881C1C"/>
        </a:buClr>
        <a:buChar char="•"/>
        <a:defRPr kumimoji="1" sz="2200">
          <a:solidFill>
            <a:schemeClr val="tx1"/>
          </a:solidFill>
          <a:latin typeface="+mn-lt"/>
          <a:ea typeface="+mn-ea"/>
          <a:cs typeface="MS PGothic" charset="0"/>
        </a:defRPr>
      </a:lvl3pPr>
      <a:lvl4pPr marL="1600200" indent="-228600" algn="l" rtl="0" eaLnBrk="0" fontAlgn="base" hangingPunct="0">
        <a:lnSpc>
          <a:spcPts val="2400"/>
        </a:lnSpc>
        <a:spcBef>
          <a:spcPct val="45000"/>
        </a:spcBef>
        <a:spcAft>
          <a:spcPct val="0"/>
        </a:spcAft>
        <a:buClr>
          <a:srgbClr val="881C1C"/>
        </a:buClr>
        <a:buChar char="–"/>
        <a:defRPr kumimoji="1" sz="2200">
          <a:solidFill>
            <a:schemeClr val="tx1"/>
          </a:solidFill>
          <a:latin typeface="+mn-lt"/>
          <a:ea typeface="+mn-ea"/>
          <a:cs typeface="MS PGothic" charset="0"/>
        </a:defRPr>
      </a:lvl4pPr>
      <a:lvl5pPr marL="2057400" indent="-228600" algn="l" rtl="0" eaLnBrk="0" fontAlgn="base" hangingPunct="0">
        <a:lnSpc>
          <a:spcPts val="2400"/>
        </a:lnSpc>
        <a:spcBef>
          <a:spcPct val="45000"/>
        </a:spcBef>
        <a:spcAft>
          <a:spcPct val="0"/>
        </a:spcAft>
        <a:buClr>
          <a:srgbClr val="881C1C"/>
        </a:buClr>
        <a:buChar char="»"/>
        <a:defRPr kumimoji="1" sz="2200">
          <a:solidFill>
            <a:schemeClr val="tx1"/>
          </a:solidFill>
          <a:latin typeface="+mn-lt"/>
          <a:ea typeface="+mn-ea"/>
          <a:cs typeface="MS PGothic" charset="0"/>
        </a:defRPr>
      </a:lvl5pPr>
      <a:lvl6pPr marL="25146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6pPr>
      <a:lvl7pPr marL="29718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7pPr>
      <a:lvl8pPr marL="3429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8pPr>
      <a:lvl9pPr marL="3886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68313" y="333375"/>
            <a:ext cx="8229600" cy="84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AU" altLang="en-US" smtClean="0"/>
          </a:p>
        </p:txBody>
      </p:sp>
      <p:sp>
        <p:nvSpPr>
          <p:cNvPr id="2051" name="Text Placeholder 2"/>
          <p:cNvSpPr>
            <a:spLocks noGrp="1"/>
          </p:cNvSpPr>
          <p:nvPr>
            <p:ph type="body" idx="1"/>
          </p:nvPr>
        </p:nvSpPr>
        <p:spPr bwMode="auto">
          <a:xfrm>
            <a:off x="457200" y="1412875"/>
            <a:ext cx="8229600" cy="471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AU" altLang="en-US" smtClean="0"/>
          </a:p>
        </p:txBody>
      </p:sp>
      <p:sp>
        <p:nvSpPr>
          <p:cNvPr id="5" name="Footer Placeholder 4"/>
          <p:cNvSpPr>
            <a:spLocks noGrp="1"/>
          </p:cNvSpPr>
          <p:nvPr>
            <p:ph type="ftr" sz="quarter" idx="3"/>
          </p:nvPr>
        </p:nvSpPr>
        <p:spPr>
          <a:xfrm>
            <a:off x="468313" y="6448425"/>
            <a:ext cx="28956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prstClr val="black">
                    <a:tint val="75000"/>
                  </a:prstClr>
                </a:solidFill>
                <a:latin typeface="Georgia" pitchFamily="18" charset="0"/>
                <a:ea typeface="+mn-ea"/>
              </a:defRPr>
            </a:lvl1pPr>
          </a:lstStyle>
          <a:p>
            <a:pPr>
              <a:defRPr/>
            </a:pPr>
            <a:r>
              <a:rPr lang="en-AU"/>
              <a:t>University of Adelaide</a:t>
            </a:r>
          </a:p>
        </p:txBody>
      </p:sp>
      <p:sp>
        <p:nvSpPr>
          <p:cNvPr id="6" name="Slide Number Placeholder 5"/>
          <p:cNvSpPr>
            <a:spLocks noGrp="1"/>
          </p:cNvSpPr>
          <p:nvPr>
            <p:ph type="sldNum" sz="quarter" idx="4"/>
          </p:nvPr>
        </p:nvSpPr>
        <p:spPr>
          <a:xfrm>
            <a:off x="6553200" y="6448425"/>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rgbClr val="808285"/>
                </a:solidFill>
                <a:latin typeface="Georgia" pitchFamily="18" charset="0"/>
              </a:defRPr>
            </a:lvl1pPr>
          </a:lstStyle>
          <a:p>
            <a:pPr>
              <a:defRPr/>
            </a:pPr>
            <a:fld id="{7A6F346E-0BCE-4217-ACF2-1BB5AE44C578}"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Lst>
  <p:hf hdr="0" dt="0"/>
  <p:txStyles>
    <p:titleStyle>
      <a:lvl1pPr algn="l" rtl="0" eaLnBrk="0" fontAlgn="base" hangingPunct="0">
        <a:spcBef>
          <a:spcPct val="0"/>
        </a:spcBef>
        <a:spcAft>
          <a:spcPct val="0"/>
        </a:spcAft>
        <a:defRPr sz="3600" kern="1200">
          <a:solidFill>
            <a:srgbClr val="0060A8"/>
          </a:solidFill>
          <a:latin typeface="Georgia" pitchFamily="18" charset="0"/>
          <a:ea typeface="+mj-ea"/>
          <a:cs typeface="+mj-cs"/>
        </a:defRPr>
      </a:lvl1pPr>
      <a:lvl2pPr algn="l" rtl="0" eaLnBrk="0" fontAlgn="base" hangingPunct="0">
        <a:spcBef>
          <a:spcPct val="0"/>
        </a:spcBef>
        <a:spcAft>
          <a:spcPct val="0"/>
        </a:spcAft>
        <a:defRPr sz="3600">
          <a:solidFill>
            <a:srgbClr val="0060A8"/>
          </a:solidFill>
          <a:latin typeface="Georgia" pitchFamily="18" charset="0"/>
        </a:defRPr>
      </a:lvl2pPr>
      <a:lvl3pPr algn="l" rtl="0" eaLnBrk="0" fontAlgn="base" hangingPunct="0">
        <a:spcBef>
          <a:spcPct val="0"/>
        </a:spcBef>
        <a:spcAft>
          <a:spcPct val="0"/>
        </a:spcAft>
        <a:defRPr sz="3600">
          <a:solidFill>
            <a:srgbClr val="0060A8"/>
          </a:solidFill>
          <a:latin typeface="Georgia" pitchFamily="18" charset="0"/>
        </a:defRPr>
      </a:lvl3pPr>
      <a:lvl4pPr algn="l" rtl="0" eaLnBrk="0" fontAlgn="base" hangingPunct="0">
        <a:spcBef>
          <a:spcPct val="0"/>
        </a:spcBef>
        <a:spcAft>
          <a:spcPct val="0"/>
        </a:spcAft>
        <a:defRPr sz="3600">
          <a:solidFill>
            <a:srgbClr val="0060A8"/>
          </a:solidFill>
          <a:latin typeface="Georgia" pitchFamily="18" charset="0"/>
        </a:defRPr>
      </a:lvl4pPr>
      <a:lvl5pPr algn="l" rtl="0" eaLnBrk="0" fontAlgn="base" hangingPunct="0">
        <a:spcBef>
          <a:spcPct val="0"/>
        </a:spcBef>
        <a:spcAft>
          <a:spcPct val="0"/>
        </a:spcAft>
        <a:defRPr sz="3600">
          <a:solidFill>
            <a:srgbClr val="0060A8"/>
          </a:solidFill>
          <a:latin typeface="Georgia" pitchFamily="18" charset="0"/>
        </a:defRPr>
      </a:lvl5pPr>
      <a:lvl6pPr marL="457200" algn="l" rtl="0" fontAlgn="base">
        <a:spcBef>
          <a:spcPct val="0"/>
        </a:spcBef>
        <a:spcAft>
          <a:spcPct val="0"/>
        </a:spcAft>
        <a:defRPr sz="3600">
          <a:solidFill>
            <a:srgbClr val="0060A8"/>
          </a:solidFill>
          <a:latin typeface="Georgia" pitchFamily="18" charset="0"/>
        </a:defRPr>
      </a:lvl6pPr>
      <a:lvl7pPr marL="914400" algn="l" rtl="0" fontAlgn="base">
        <a:spcBef>
          <a:spcPct val="0"/>
        </a:spcBef>
        <a:spcAft>
          <a:spcPct val="0"/>
        </a:spcAft>
        <a:defRPr sz="3600">
          <a:solidFill>
            <a:srgbClr val="0060A8"/>
          </a:solidFill>
          <a:latin typeface="Georgia" pitchFamily="18" charset="0"/>
        </a:defRPr>
      </a:lvl7pPr>
      <a:lvl8pPr marL="1371600" algn="l" rtl="0" fontAlgn="base">
        <a:spcBef>
          <a:spcPct val="0"/>
        </a:spcBef>
        <a:spcAft>
          <a:spcPct val="0"/>
        </a:spcAft>
        <a:defRPr sz="3600">
          <a:solidFill>
            <a:srgbClr val="0060A8"/>
          </a:solidFill>
          <a:latin typeface="Georgia" pitchFamily="18" charset="0"/>
        </a:defRPr>
      </a:lvl8pPr>
      <a:lvl9pPr marL="1828800" algn="l" rtl="0" fontAlgn="base">
        <a:spcBef>
          <a:spcPct val="0"/>
        </a:spcBef>
        <a:spcAft>
          <a:spcPct val="0"/>
        </a:spcAft>
        <a:defRPr sz="3600">
          <a:solidFill>
            <a:srgbClr val="0060A8"/>
          </a:solidFill>
          <a:latin typeface="Georgia"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Georgia" pitchFamily="18" charset="0"/>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Georgia" pitchFamily="18" charset="0"/>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Georgia" pitchFamily="18" charset="0"/>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1"/>
          </a:solidFill>
          <a:latin typeface="Georgia" pitchFamily="18" charset="0"/>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68313" y="333375"/>
            <a:ext cx="8229600" cy="84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zh-CN" altLang="en-US" smtClean="0"/>
              <a:t>单击此处编辑母版标题样式</a:t>
            </a:r>
            <a:endParaRPr lang="en-AU" altLang="en-US" smtClean="0"/>
          </a:p>
        </p:txBody>
      </p:sp>
      <p:sp>
        <p:nvSpPr>
          <p:cNvPr id="3075" name="Text Placeholder 2"/>
          <p:cNvSpPr>
            <a:spLocks noGrp="1"/>
          </p:cNvSpPr>
          <p:nvPr>
            <p:ph type="body" idx="1"/>
          </p:nvPr>
        </p:nvSpPr>
        <p:spPr bwMode="auto">
          <a:xfrm>
            <a:off x="457200" y="1412875"/>
            <a:ext cx="8229600" cy="471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AU" altLang="en-US" smtClean="0"/>
          </a:p>
        </p:txBody>
      </p:sp>
      <p:sp>
        <p:nvSpPr>
          <p:cNvPr id="5" name="Footer Placeholder 4"/>
          <p:cNvSpPr>
            <a:spLocks noGrp="1"/>
          </p:cNvSpPr>
          <p:nvPr>
            <p:ph type="ftr" sz="quarter" idx="3"/>
          </p:nvPr>
        </p:nvSpPr>
        <p:spPr>
          <a:xfrm>
            <a:off x="468313" y="6448425"/>
            <a:ext cx="2895600" cy="365125"/>
          </a:xfrm>
          <a:prstGeom prst="rect">
            <a:avLst/>
          </a:prstGeom>
        </p:spPr>
        <p:txBody>
          <a:bodyPr vert="horz" wrap="square" lIns="91400" tIns="45702" rIns="91400" bIns="45702" numCol="1" anchor="ctr" anchorCtr="0" compatLnSpc="1">
            <a:prstTxWarp prst="textNoShape">
              <a:avLst/>
            </a:prstTxWarp>
          </a:bodyPr>
          <a:lstStyle>
            <a:lvl1pPr algn="l" eaLnBrk="1" hangingPunct="1">
              <a:defRPr sz="1100">
                <a:solidFill>
                  <a:srgbClr val="898989"/>
                </a:solidFill>
                <a:latin typeface="Georgia" pitchFamily="18" charset="0"/>
              </a:defRPr>
            </a:lvl1pPr>
          </a:lstStyle>
          <a:p>
            <a:pPr>
              <a:defRPr/>
            </a:pPr>
            <a:r>
              <a:rPr lang="en-AU" altLang="zh-CN"/>
              <a:t>The University of Adelaide</a:t>
            </a:r>
          </a:p>
        </p:txBody>
      </p:sp>
      <p:sp>
        <p:nvSpPr>
          <p:cNvPr id="6" name="Slide Number Placeholder 5"/>
          <p:cNvSpPr>
            <a:spLocks noGrp="1"/>
          </p:cNvSpPr>
          <p:nvPr>
            <p:ph type="sldNum" sz="quarter" idx="4"/>
          </p:nvPr>
        </p:nvSpPr>
        <p:spPr>
          <a:xfrm>
            <a:off x="6553200" y="6448425"/>
            <a:ext cx="2133600" cy="365125"/>
          </a:xfrm>
          <a:prstGeom prst="rect">
            <a:avLst/>
          </a:prstGeom>
        </p:spPr>
        <p:txBody>
          <a:bodyPr vert="horz" wrap="square" lIns="91400" tIns="45702" rIns="91400" bIns="45702" numCol="1" anchor="ctr" anchorCtr="0" compatLnSpc="1">
            <a:prstTxWarp prst="textNoShape">
              <a:avLst/>
            </a:prstTxWarp>
          </a:bodyPr>
          <a:lstStyle>
            <a:lvl1pPr eaLnBrk="1" hangingPunct="1">
              <a:defRPr sz="1100" smtClean="0">
                <a:solidFill>
                  <a:srgbClr val="808285"/>
                </a:solidFill>
                <a:latin typeface="Georgia" pitchFamily="18" charset="0"/>
              </a:defRPr>
            </a:lvl1pPr>
          </a:lstStyle>
          <a:p>
            <a:pPr>
              <a:defRPr/>
            </a:pPr>
            <a:fld id="{B6321437-C167-4FFF-ACE1-E994A41FFF77}" type="slidenum">
              <a:rPr lang="en-AU" altLang="zh-CN"/>
              <a:pPr>
                <a:defRPr/>
              </a:pPr>
              <a:t>‹#›</a:t>
            </a:fld>
            <a:endParaRPr lang="en-AU" altLang="zh-CN"/>
          </a:p>
        </p:txBody>
      </p:sp>
      <p:pic>
        <p:nvPicPr>
          <p:cNvPr id="3078" name="Picture 10" descr="UoA_logo_cmyk_midbg.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r="70580"/>
          <a:stretch>
            <a:fillRect/>
          </a:stretch>
        </p:blipFill>
        <p:spPr bwMode="auto">
          <a:xfrm>
            <a:off x="8215313" y="6500813"/>
            <a:ext cx="571500" cy="357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Lst>
  <p:hf hdr="0" dt="0"/>
  <p:txStyles>
    <p:titleStyle>
      <a:lvl1pPr algn="l" rtl="0" eaLnBrk="0" fontAlgn="base" hangingPunct="0">
        <a:spcBef>
          <a:spcPct val="0"/>
        </a:spcBef>
        <a:spcAft>
          <a:spcPct val="0"/>
        </a:spcAft>
        <a:defRPr sz="3600" kern="1200">
          <a:solidFill>
            <a:srgbClr val="0060A8"/>
          </a:solidFill>
          <a:latin typeface="Georgia" pitchFamily="18" charset="0"/>
          <a:ea typeface="+mj-ea"/>
          <a:cs typeface="+mj-cs"/>
        </a:defRPr>
      </a:lvl1pPr>
      <a:lvl2pPr algn="l" rtl="0" eaLnBrk="0" fontAlgn="base" hangingPunct="0">
        <a:spcBef>
          <a:spcPct val="0"/>
        </a:spcBef>
        <a:spcAft>
          <a:spcPct val="0"/>
        </a:spcAft>
        <a:defRPr sz="3600">
          <a:solidFill>
            <a:srgbClr val="0060A8"/>
          </a:solidFill>
          <a:latin typeface="Georgia" pitchFamily="18" charset="0"/>
        </a:defRPr>
      </a:lvl2pPr>
      <a:lvl3pPr algn="l" rtl="0" eaLnBrk="0" fontAlgn="base" hangingPunct="0">
        <a:spcBef>
          <a:spcPct val="0"/>
        </a:spcBef>
        <a:spcAft>
          <a:spcPct val="0"/>
        </a:spcAft>
        <a:defRPr sz="3600">
          <a:solidFill>
            <a:srgbClr val="0060A8"/>
          </a:solidFill>
          <a:latin typeface="Georgia" pitchFamily="18" charset="0"/>
        </a:defRPr>
      </a:lvl3pPr>
      <a:lvl4pPr algn="l" rtl="0" eaLnBrk="0" fontAlgn="base" hangingPunct="0">
        <a:spcBef>
          <a:spcPct val="0"/>
        </a:spcBef>
        <a:spcAft>
          <a:spcPct val="0"/>
        </a:spcAft>
        <a:defRPr sz="3600">
          <a:solidFill>
            <a:srgbClr val="0060A8"/>
          </a:solidFill>
          <a:latin typeface="Georgia" pitchFamily="18" charset="0"/>
        </a:defRPr>
      </a:lvl4pPr>
      <a:lvl5pPr algn="l" rtl="0" eaLnBrk="0" fontAlgn="base" hangingPunct="0">
        <a:spcBef>
          <a:spcPct val="0"/>
        </a:spcBef>
        <a:spcAft>
          <a:spcPct val="0"/>
        </a:spcAft>
        <a:defRPr sz="3600">
          <a:solidFill>
            <a:srgbClr val="0060A8"/>
          </a:solidFill>
          <a:latin typeface="Georgia" pitchFamily="18" charset="0"/>
        </a:defRPr>
      </a:lvl5pPr>
      <a:lvl6pPr marL="457011" algn="l" rtl="0" fontAlgn="base">
        <a:spcBef>
          <a:spcPct val="0"/>
        </a:spcBef>
        <a:spcAft>
          <a:spcPct val="0"/>
        </a:spcAft>
        <a:defRPr sz="3600">
          <a:solidFill>
            <a:srgbClr val="0060A8"/>
          </a:solidFill>
          <a:latin typeface="Georgia" pitchFamily="18" charset="0"/>
        </a:defRPr>
      </a:lvl6pPr>
      <a:lvl7pPr marL="914021" algn="l" rtl="0" fontAlgn="base">
        <a:spcBef>
          <a:spcPct val="0"/>
        </a:spcBef>
        <a:spcAft>
          <a:spcPct val="0"/>
        </a:spcAft>
        <a:defRPr sz="3600">
          <a:solidFill>
            <a:srgbClr val="0060A8"/>
          </a:solidFill>
          <a:latin typeface="Georgia" pitchFamily="18" charset="0"/>
        </a:defRPr>
      </a:lvl7pPr>
      <a:lvl8pPr marL="1371032" algn="l" rtl="0" fontAlgn="base">
        <a:spcBef>
          <a:spcPct val="0"/>
        </a:spcBef>
        <a:spcAft>
          <a:spcPct val="0"/>
        </a:spcAft>
        <a:defRPr sz="3600">
          <a:solidFill>
            <a:srgbClr val="0060A8"/>
          </a:solidFill>
          <a:latin typeface="Georgia" pitchFamily="18" charset="0"/>
        </a:defRPr>
      </a:lvl8pPr>
      <a:lvl9pPr marL="1828041" algn="l" rtl="0" fontAlgn="base">
        <a:spcBef>
          <a:spcPct val="0"/>
        </a:spcBef>
        <a:spcAft>
          <a:spcPct val="0"/>
        </a:spcAft>
        <a:defRPr sz="3600">
          <a:solidFill>
            <a:srgbClr val="0060A8"/>
          </a:solidFill>
          <a:latin typeface="Georgia" pitchFamily="18" charset="0"/>
        </a:defRPr>
      </a:lvl9pPr>
    </p:titleStyle>
    <p:bodyStyle>
      <a:lvl1pPr marL="341313" indent="-341313" algn="l" rtl="0" eaLnBrk="0" fontAlgn="base" hangingPunct="0">
        <a:spcBef>
          <a:spcPct val="20000"/>
        </a:spcBef>
        <a:spcAft>
          <a:spcPct val="0"/>
        </a:spcAft>
        <a:buFont typeface="Arial" pitchFamily="34" charset="0"/>
        <a:buChar char="•"/>
        <a:defRPr sz="2400" kern="1200">
          <a:solidFill>
            <a:schemeClr val="tx1"/>
          </a:solidFill>
          <a:latin typeface="Georgia" pitchFamily="18" charset="0"/>
          <a:ea typeface="+mn-ea"/>
          <a:cs typeface="+mn-cs"/>
        </a:defRPr>
      </a:lvl1pPr>
      <a:lvl2pPr marL="741363" indent="-284163" algn="l" rtl="0" eaLnBrk="0" fontAlgn="base" hangingPunct="0">
        <a:spcBef>
          <a:spcPct val="20000"/>
        </a:spcBef>
        <a:spcAft>
          <a:spcPct val="0"/>
        </a:spcAft>
        <a:buFont typeface="Arial" pitchFamily="34" charset="0"/>
        <a:buChar char="–"/>
        <a:defRPr sz="2000" kern="1200">
          <a:solidFill>
            <a:schemeClr val="tx1"/>
          </a:solidFill>
          <a:latin typeface="Georgia" pitchFamily="18" charset="0"/>
          <a:ea typeface="+mn-ea"/>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Georgia" pitchFamily="18" charset="0"/>
          <a:ea typeface="+mn-ea"/>
          <a:cs typeface="+mn-cs"/>
        </a:defRPr>
      </a:lvl3pPr>
      <a:lvl4pPr marL="1598613" indent="-227013" algn="l" rtl="0" eaLnBrk="0" fontAlgn="base" hangingPunct="0">
        <a:spcBef>
          <a:spcPct val="20000"/>
        </a:spcBef>
        <a:spcAft>
          <a:spcPct val="0"/>
        </a:spcAft>
        <a:buFont typeface="Arial" pitchFamily="34" charset="0"/>
        <a:buChar char="–"/>
        <a:defRPr sz="1600" kern="1200">
          <a:solidFill>
            <a:schemeClr val="tx1"/>
          </a:solidFill>
          <a:latin typeface="Georgia" pitchFamily="18" charset="0"/>
          <a:ea typeface="+mn-ea"/>
          <a:cs typeface="+mn-cs"/>
        </a:defRPr>
      </a:lvl4pPr>
      <a:lvl5pPr marL="2055813" indent="-227013" algn="l" rtl="0" eaLnBrk="0" fontAlgn="base" hangingPunct="0">
        <a:spcBef>
          <a:spcPct val="20000"/>
        </a:spcBef>
        <a:spcAft>
          <a:spcPct val="0"/>
        </a:spcAft>
        <a:buFont typeface="Arial" pitchFamily="34" charset="0"/>
        <a:buChar char="»"/>
        <a:defRPr sz="1600" kern="1200">
          <a:solidFill>
            <a:schemeClr val="tx1"/>
          </a:solidFill>
          <a:latin typeface="Georgia" pitchFamily="18" charset="0"/>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5122" name="Group 3"/>
          <p:cNvGrpSpPr>
            <a:grpSpLocks/>
          </p:cNvGrpSpPr>
          <p:nvPr/>
        </p:nvGrpSpPr>
        <p:grpSpPr bwMode="auto">
          <a:xfrm>
            <a:off x="0" y="0"/>
            <a:ext cx="9144000" cy="6858000"/>
            <a:chOff x="0" y="0"/>
            <a:chExt cx="5760" cy="4320"/>
          </a:xfrm>
        </p:grpSpPr>
        <p:sp>
          <p:nvSpPr>
            <p:cNvPr id="5145" name="Freeform 4"/>
            <p:cNvSpPr>
              <a:spLocks/>
            </p:cNvSpPr>
            <p:nvPr/>
          </p:nvSpPr>
          <p:spPr bwMode="hidden">
            <a:xfrm>
              <a:off x="0" y="3072"/>
              <a:ext cx="5760" cy="1248"/>
            </a:xfrm>
            <a:custGeom>
              <a:avLst/>
              <a:gdLst>
                <a:gd name="T0" fmla="*/ 3661 w 6027"/>
                <a:gd name="T1" fmla="*/ 3 h 2296"/>
                <a:gd name="T2" fmla="*/ 0 w 6027"/>
                <a:gd name="T3" fmla="*/ 3 h 2296"/>
                <a:gd name="T4" fmla="*/ 0 w 6027"/>
                <a:gd name="T5" fmla="*/ 0 h 2296"/>
                <a:gd name="T6" fmla="*/ 3661 w 6027"/>
                <a:gd name="T7" fmla="*/ 0 h 2296"/>
                <a:gd name="T8" fmla="*/ 3661 w 6027"/>
                <a:gd name="T9" fmla="*/ 3 h 2296"/>
                <a:gd name="T10" fmla="*/ 3661 w 6027"/>
                <a:gd name="T11" fmla="*/ 3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he-IL">
                <a:latin typeface="Times" pitchFamily="18" charset="0"/>
              </a:endParaRPr>
            </a:p>
          </p:txBody>
        </p:sp>
        <p:sp>
          <p:nvSpPr>
            <p:cNvPr id="387077" name="Freeform 5"/>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l" eaLnBrk="1" hangingPunct="1">
                <a:defRPr/>
              </a:pPr>
              <a:endParaRPr lang="en-AU" sz="1800">
                <a:solidFill>
                  <a:srgbClr val="FFFFFF"/>
                </a:solidFill>
                <a:latin typeface="Arial" charset="0"/>
              </a:endParaRPr>
            </a:p>
          </p:txBody>
        </p:sp>
      </p:grpSp>
      <p:sp>
        <p:nvSpPr>
          <p:cNvPr id="5123" name="Freeform 6"/>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he-IL">
              <a:latin typeface="Times" pitchFamily="18" charset="0"/>
            </a:endParaRPr>
          </a:p>
        </p:txBody>
      </p:sp>
      <p:grpSp>
        <p:nvGrpSpPr>
          <p:cNvPr id="5124" name="Group 7"/>
          <p:cNvGrpSpPr>
            <a:grpSpLocks/>
          </p:cNvGrpSpPr>
          <p:nvPr/>
        </p:nvGrpSpPr>
        <p:grpSpPr bwMode="auto">
          <a:xfrm>
            <a:off x="0" y="6019800"/>
            <a:ext cx="7848600" cy="857250"/>
            <a:chOff x="0" y="3792"/>
            <a:chExt cx="4944" cy="540"/>
          </a:xfrm>
        </p:grpSpPr>
        <p:sp>
          <p:nvSpPr>
            <p:cNvPr id="387080" name="Freeform 8"/>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l" eaLnBrk="1" hangingPunct="1">
                <a:defRPr/>
              </a:pPr>
              <a:endParaRPr lang="en-AU" sz="1800">
                <a:solidFill>
                  <a:srgbClr val="FFFFFF"/>
                </a:solidFill>
                <a:latin typeface="Arial" charset="0"/>
              </a:endParaRPr>
            </a:p>
          </p:txBody>
        </p:sp>
        <p:grpSp>
          <p:nvGrpSpPr>
            <p:cNvPr id="5138" name="Group 9"/>
            <p:cNvGrpSpPr>
              <a:grpSpLocks/>
            </p:cNvGrpSpPr>
            <p:nvPr userDrawn="1"/>
          </p:nvGrpSpPr>
          <p:grpSpPr bwMode="auto">
            <a:xfrm>
              <a:off x="2486" y="3792"/>
              <a:ext cx="2458" cy="540"/>
              <a:chOff x="2486" y="3792"/>
              <a:chExt cx="2458" cy="540"/>
            </a:xfrm>
          </p:grpSpPr>
          <p:sp>
            <p:nvSpPr>
              <p:cNvPr id="5140" name="Freeform 10"/>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5141" name="Freeform 11"/>
              <p:cNvSpPr>
                <a:spLocks/>
              </p:cNvSpPr>
              <p:nvPr userDrawn="1"/>
            </p:nvSpPr>
            <p:spPr bwMode="ltGray">
              <a:xfrm>
                <a:off x="2677" y="3792"/>
                <a:ext cx="186" cy="395"/>
              </a:xfrm>
              <a:custGeom>
                <a:avLst/>
                <a:gdLst>
                  <a:gd name="T0" fmla="*/ 36 w 186"/>
                  <a:gd name="T1" fmla="*/ 0 h 353"/>
                  <a:gd name="T2" fmla="*/ 54 w 186"/>
                  <a:gd name="T3" fmla="*/ 62 h 353"/>
                  <a:gd name="T4" fmla="*/ 24 w 186"/>
                  <a:gd name="T5" fmla="*/ 105 h 353"/>
                  <a:gd name="T6" fmla="*/ 18 w 186"/>
                  <a:gd name="T7" fmla="*/ 227 h 353"/>
                  <a:gd name="T8" fmla="*/ 42 w 186"/>
                  <a:gd name="T9" fmla="*/ 393 h 353"/>
                  <a:gd name="T10" fmla="*/ 48 w 186"/>
                  <a:gd name="T11" fmla="*/ 557 h 353"/>
                  <a:gd name="T12" fmla="*/ 0 w 186"/>
                  <a:gd name="T13" fmla="*/ 1217 h 353"/>
                  <a:gd name="T14" fmla="*/ 54 w 186"/>
                  <a:gd name="T15" fmla="*/ 806 h 353"/>
                  <a:gd name="T16" fmla="*/ 84 w 186"/>
                  <a:gd name="T17" fmla="*/ 743 h 353"/>
                  <a:gd name="T18" fmla="*/ 126 w 186"/>
                  <a:gd name="T19" fmla="*/ 435 h 353"/>
                  <a:gd name="T20" fmla="*/ 144 w 186"/>
                  <a:gd name="T21" fmla="*/ 412 h 353"/>
                  <a:gd name="T22" fmla="*/ 144 w 186"/>
                  <a:gd name="T23" fmla="*/ 311 h 353"/>
                  <a:gd name="T24" fmla="*/ 186 w 186"/>
                  <a:gd name="T25" fmla="*/ 227 h 353"/>
                  <a:gd name="T26" fmla="*/ 162 w 186"/>
                  <a:gd name="T27" fmla="*/ 206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5142"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5143"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21 h 66"/>
                  <a:gd name="T8" fmla="*/ 6 w 155"/>
                  <a:gd name="T9" fmla="*/ 62 h 66"/>
                  <a:gd name="T10" fmla="*/ 0 w 155"/>
                  <a:gd name="T11" fmla="*/ 85 h 66"/>
                  <a:gd name="T12" fmla="*/ 78 w 155"/>
                  <a:gd name="T13" fmla="*/ 209 h 66"/>
                  <a:gd name="T14" fmla="*/ 96 w 155"/>
                  <a:gd name="T15" fmla="*/ 147 h 66"/>
                  <a:gd name="T16" fmla="*/ 155 w 155"/>
                  <a:gd name="T17" fmla="*/ 232 h 66"/>
                  <a:gd name="T18" fmla="*/ 126 w 155"/>
                  <a:gd name="T19" fmla="*/ 85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5144" name="Freeform 14"/>
              <p:cNvSpPr>
                <a:spLocks/>
              </p:cNvSpPr>
              <p:nvPr userDrawn="1"/>
            </p:nvSpPr>
            <p:spPr bwMode="ltGray">
              <a:xfrm>
                <a:off x="2486" y="3859"/>
                <a:ext cx="42" cy="81"/>
              </a:xfrm>
              <a:custGeom>
                <a:avLst/>
                <a:gdLst>
                  <a:gd name="T0" fmla="*/ 6 w 42"/>
                  <a:gd name="T1" fmla="*/ 133 h 72"/>
                  <a:gd name="T2" fmla="*/ 0 w 42"/>
                  <a:gd name="T3" fmla="*/ 68 h 72"/>
                  <a:gd name="T4" fmla="*/ 12 w 42"/>
                  <a:gd name="T5" fmla="*/ 23 h 72"/>
                  <a:gd name="T6" fmla="*/ 0 w 42"/>
                  <a:gd name="T7" fmla="*/ 23 h 72"/>
                  <a:gd name="T8" fmla="*/ 12 w 42"/>
                  <a:gd name="T9" fmla="*/ 23 h 72"/>
                  <a:gd name="T10" fmla="*/ 24 w 42"/>
                  <a:gd name="T11" fmla="*/ 23 h 72"/>
                  <a:gd name="T12" fmla="*/ 36 w 42"/>
                  <a:gd name="T13" fmla="*/ 23 h 72"/>
                  <a:gd name="T14" fmla="*/ 42 w 42"/>
                  <a:gd name="T15" fmla="*/ 0 h 72"/>
                  <a:gd name="T16" fmla="*/ 30 w 42"/>
                  <a:gd name="T17" fmla="*/ 68 h 72"/>
                  <a:gd name="T18" fmla="*/ 42 w 42"/>
                  <a:gd name="T19" fmla="*/ 179 h 72"/>
                  <a:gd name="T20" fmla="*/ 12 w 42"/>
                  <a:gd name="T21" fmla="*/ 261 h 72"/>
                  <a:gd name="T22" fmla="*/ 6 w 42"/>
                  <a:gd name="T23" fmla="*/ 133 h 72"/>
                  <a:gd name="T24" fmla="*/ 6 w 42"/>
                  <a:gd name="T25" fmla="*/ 13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w="9525">
                <a:noFill/>
                <a:round/>
                <a:headEnd/>
                <a:tailEnd/>
              </a:ln>
            </p:spPr>
            <p:txBody>
              <a:bodyPr/>
              <a:lstStyle/>
              <a:p>
                <a:pPr>
                  <a:defRPr/>
                </a:pPr>
                <a:endParaRPr lang="he-IL">
                  <a:latin typeface="Times" pitchFamily="18" charset="0"/>
                </a:endParaRPr>
              </a:p>
            </p:txBody>
          </p:sp>
        </p:grpSp>
        <p:sp>
          <p:nvSpPr>
            <p:cNvPr id="387087" name="Freeform 15"/>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l" eaLnBrk="1" hangingPunct="1">
                <a:defRPr/>
              </a:pPr>
              <a:endParaRPr lang="en-AU" sz="1800">
                <a:solidFill>
                  <a:srgbClr val="FFFFFF"/>
                </a:solidFill>
                <a:latin typeface="Arial" charset="0"/>
              </a:endParaRPr>
            </a:p>
          </p:txBody>
        </p:sp>
      </p:grpSp>
      <p:grpSp>
        <p:nvGrpSpPr>
          <p:cNvPr id="5125" name="Group 16"/>
          <p:cNvGrpSpPr>
            <a:grpSpLocks/>
          </p:cNvGrpSpPr>
          <p:nvPr/>
        </p:nvGrpSpPr>
        <p:grpSpPr bwMode="auto">
          <a:xfrm>
            <a:off x="627063" y="6021388"/>
            <a:ext cx="5684837" cy="849312"/>
            <a:chOff x="395" y="3793"/>
            <a:chExt cx="3581" cy="535"/>
          </a:xfrm>
        </p:grpSpPr>
        <p:sp>
          <p:nvSpPr>
            <p:cNvPr id="5131" name="Freeform 17"/>
            <p:cNvSpPr>
              <a:spLocks/>
            </p:cNvSpPr>
            <p:nvPr/>
          </p:nvSpPr>
          <p:spPr bwMode="auto">
            <a:xfrm>
              <a:off x="1196" y="3793"/>
              <a:ext cx="365" cy="291"/>
            </a:xfrm>
            <a:custGeom>
              <a:avLst/>
              <a:gdLst>
                <a:gd name="T0" fmla="*/ 24 w 365"/>
                <a:gd name="T1" fmla="*/ 24 h 287"/>
                <a:gd name="T2" fmla="*/ 0 w 365"/>
                <a:gd name="T3" fmla="*/ 71 h 287"/>
                <a:gd name="T4" fmla="*/ 66 w 365"/>
                <a:gd name="T5" fmla="*/ 130 h 287"/>
                <a:gd name="T6" fmla="*/ 143 w 365"/>
                <a:gd name="T7" fmla="*/ 213 h 287"/>
                <a:gd name="T8" fmla="*/ 191 w 365"/>
                <a:gd name="T9" fmla="*/ 195 h 287"/>
                <a:gd name="T10" fmla="*/ 341 w 365"/>
                <a:gd name="T11" fmla="*/ 333 h 287"/>
                <a:gd name="T12" fmla="*/ 305 w 365"/>
                <a:gd name="T13" fmla="*/ 204 h 287"/>
                <a:gd name="T14" fmla="*/ 365 w 365"/>
                <a:gd name="T15" fmla="*/ 154 h 287"/>
                <a:gd name="T16" fmla="*/ 359 w 365"/>
                <a:gd name="T17" fmla="*/ 148 h 287"/>
                <a:gd name="T18" fmla="*/ 335 w 365"/>
                <a:gd name="T19" fmla="*/ 136 h 287"/>
                <a:gd name="T20" fmla="*/ 299 w 365"/>
                <a:gd name="T21" fmla="*/ 101 h 287"/>
                <a:gd name="T22" fmla="*/ 257 w 365"/>
                <a:gd name="T23" fmla="*/ 83 h 287"/>
                <a:gd name="T24" fmla="*/ 215 w 365"/>
                <a:gd name="T25" fmla="*/ 65 h 287"/>
                <a:gd name="T26" fmla="*/ 173 w 365"/>
                <a:gd name="T27" fmla="*/ 47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5132" name="Freeform 18"/>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5133" name="Freeform 19"/>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1 h 60"/>
                <a:gd name="T16" fmla="*/ 65 w 71"/>
                <a:gd name="T17" fmla="*/ 53 h 60"/>
                <a:gd name="T18" fmla="*/ 71 w 71"/>
                <a:gd name="T19" fmla="*/ 65 h 60"/>
                <a:gd name="T20" fmla="*/ 71 w 71"/>
                <a:gd name="T21" fmla="*/ 71 h 60"/>
                <a:gd name="T22" fmla="*/ 59 w 71"/>
                <a:gd name="T23" fmla="*/ 65 h 60"/>
                <a:gd name="T24" fmla="*/ 47 w 71"/>
                <a:gd name="T25" fmla="*/ 53 h 60"/>
                <a:gd name="T26" fmla="*/ 23 w 71"/>
                <a:gd name="T27" fmla="*/ 41 h 60"/>
                <a:gd name="T28" fmla="*/ 23 w 71"/>
                <a:gd name="T29" fmla="*/ 47 h 60"/>
                <a:gd name="T30" fmla="*/ 18 w 71"/>
                <a:gd name="T31" fmla="*/ 53 h 60"/>
                <a:gd name="T32" fmla="*/ 12 w 71"/>
                <a:gd name="T33" fmla="*/ 59 h 60"/>
                <a:gd name="T34" fmla="*/ 6 w 71"/>
                <a:gd name="T35" fmla="*/ 59 h 60"/>
                <a:gd name="T36" fmla="*/ 6 w 71"/>
                <a:gd name="T37" fmla="*/ 59 h 60"/>
                <a:gd name="T38" fmla="*/ 6 w 71"/>
                <a:gd name="T39" fmla="*/ 47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5134" name="Freeform 20"/>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5 h 162"/>
                <a:gd name="T10" fmla="*/ 96 w 161"/>
                <a:gd name="T11" fmla="*/ 71 h 162"/>
                <a:gd name="T12" fmla="*/ 102 w 161"/>
                <a:gd name="T13" fmla="*/ 83 h 162"/>
                <a:gd name="T14" fmla="*/ 108 w 161"/>
                <a:gd name="T15" fmla="*/ 95 h 162"/>
                <a:gd name="T16" fmla="*/ 120 w 161"/>
                <a:gd name="T17" fmla="*/ 107 h 162"/>
                <a:gd name="T18" fmla="*/ 143 w 161"/>
                <a:gd name="T19" fmla="*/ 128 h 162"/>
                <a:gd name="T20" fmla="*/ 155 w 161"/>
                <a:gd name="T21" fmla="*/ 160 h 162"/>
                <a:gd name="T22" fmla="*/ 161 w 161"/>
                <a:gd name="T23" fmla="*/ 178 h 162"/>
                <a:gd name="T24" fmla="*/ 161 w 161"/>
                <a:gd name="T25" fmla="*/ 184 h 162"/>
                <a:gd name="T26" fmla="*/ 96 w 161"/>
                <a:gd name="T27" fmla="*/ 113 h 162"/>
                <a:gd name="T28" fmla="*/ 30 w 161"/>
                <a:gd name="T29" fmla="*/ 65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5135" name="Freeform 21"/>
            <p:cNvSpPr>
              <a:spLocks/>
            </p:cNvSpPr>
            <p:nvPr/>
          </p:nvSpPr>
          <p:spPr bwMode="auto">
            <a:xfrm>
              <a:off x="706" y="3854"/>
              <a:ext cx="59" cy="61"/>
            </a:xfrm>
            <a:custGeom>
              <a:avLst/>
              <a:gdLst>
                <a:gd name="T0" fmla="*/ 59 w 59"/>
                <a:gd name="T1" fmla="*/ 6 h 60"/>
                <a:gd name="T2" fmla="*/ 41 w 59"/>
                <a:gd name="T3" fmla="*/ 41 h 60"/>
                <a:gd name="T4" fmla="*/ 41 w 59"/>
                <a:gd name="T5" fmla="*/ 47 h 60"/>
                <a:gd name="T6" fmla="*/ 47 w 59"/>
                <a:gd name="T7" fmla="*/ 53 h 60"/>
                <a:gd name="T8" fmla="*/ 53 w 59"/>
                <a:gd name="T9" fmla="*/ 65 h 60"/>
                <a:gd name="T10" fmla="*/ 53 w 59"/>
                <a:gd name="T11" fmla="*/ 71 h 60"/>
                <a:gd name="T12" fmla="*/ 47 w 59"/>
                <a:gd name="T13" fmla="*/ 65 h 60"/>
                <a:gd name="T14" fmla="*/ 35 w 59"/>
                <a:gd name="T15" fmla="*/ 59 h 60"/>
                <a:gd name="T16" fmla="*/ 23 w 59"/>
                <a:gd name="T17" fmla="*/ 47 h 60"/>
                <a:gd name="T18" fmla="*/ 17 w 59"/>
                <a:gd name="T19" fmla="*/ 41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w="9525">
              <a:noFill/>
              <a:round/>
              <a:headEnd/>
              <a:tailEnd/>
            </a:ln>
          </p:spPr>
          <p:txBody>
            <a:bodyPr/>
            <a:lstStyle/>
            <a:p>
              <a:pPr>
                <a:defRPr/>
              </a:pPr>
              <a:endParaRPr lang="he-IL">
                <a:latin typeface="Times" pitchFamily="18" charset="0"/>
              </a:endParaRPr>
            </a:p>
          </p:txBody>
        </p:sp>
        <p:sp>
          <p:nvSpPr>
            <p:cNvPr id="5136" name="Freeform 22"/>
            <p:cNvSpPr>
              <a:spLocks/>
            </p:cNvSpPr>
            <p:nvPr/>
          </p:nvSpPr>
          <p:spPr bwMode="auto">
            <a:xfrm>
              <a:off x="395" y="3811"/>
              <a:ext cx="245" cy="207"/>
            </a:xfrm>
            <a:custGeom>
              <a:avLst/>
              <a:gdLst>
                <a:gd name="T0" fmla="*/ 233 w 245"/>
                <a:gd name="T1" fmla="*/ 47 h 204"/>
                <a:gd name="T2" fmla="*/ 245 w 245"/>
                <a:gd name="T3" fmla="*/ 53 h 204"/>
                <a:gd name="T4" fmla="*/ 209 w 245"/>
                <a:gd name="T5" fmla="*/ 95 h 204"/>
                <a:gd name="T6" fmla="*/ 143 w 245"/>
                <a:gd name="T7" fmla="*/ 154 h 204"/>
                <a:gd name="T8" fmla="*/ 167 w 245"/>
                <a:gd name="T9" fmla="*/ 182 h 204"/>
                <a:gd name="T10" fmla="*/ 179 w 245"/>
                <a:gd name="T11" fmla="*/ 237 h 204"/>
                <a:gd name="T12" fmla="*/ 77 w 245"/>
                <a:gd name="T13" fmla="*/ 154 h 204"/>
                <a:gd name="T14" fmla="*/ 47 w 245"/>
                <a:gd name="T15" fmla="*/ 95 h 204"/>
                <a:gd name="T16" fmla="*/ 89 w 245"/>
                <a:gd name="T17" fmla="*/ 77 h 204"/>
                <a:gd name="T18" fmla="*/ 59 w 245"/>
                <a:gd name="T19" fmla="*/ 47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7 h 204"/>
                <a:gd name="T50" fmla="*/ 233 w 245"/>
                <a:gd name="T51" fmla="*/ 47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w="9525">
              <a:noFill/>
              <a:round/>
              <a:headEnd/>
              <a:tailEnd/>
            </a:ln>
          </p:spPr>
          <p:txBody>
            <a:bodyPr/>
            <a:lstStyle/>
            <a:p>
              <a:pPr>
                <a:defRPr/>
              </a:pPr>
              <a:endParaRPr lang="he-IL">
                <a:latin typeface="Times" pitchFamily="18" charset="0"/>
              </a:endParaRPr>
            </a:p>
          </p:txBody>
        </p:sp>
      </p:grpSp>
      <p:sp>
        <p:nvSpPr>
          <p:cNvPr id="387095" name="Rectangle 23"/>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387096" name="Rectangle 24"/>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387097" name="Rectangle 2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smtClean="0">
                <a:solidFill>
                  <a:srgbClr val="FFFFFF"/>
                </a:solidFill>
                <a:effectLst>
                  <a:outerShdw blurRad="38100" dist="38100" dir="2700000" algn="tl">
                    <a:srgbClr val="000000"/>
                  </a:outerShdw>
                </a:effectLst>
                <a:latin typeface="Arial" pitchFamily="34" charset="0"/>
              </a:defRPr>
            </a:lvl1pPr>
          </a:lstStyle>
          <a:p>
            <a:pPr>
              <a:defRPr/>
            </a:pPr>
            <a:endParaRPr lang="en-AU"/>
          </a:p>
        </p:txBody>
      </p:sp>
      <p:sp>
        <p:nvSpPr>
          <p:cNvPr id="387098"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latin typeface="Arial" pitchFamily="34" charset="0"/>
              </a:defRPr>
            </a:lvl1pPr>
          </a:lstStyle>
          <a:p>
            <a:pPr>
              <a:defRPr/>
            </a:pPr>
            <a:endParaRPr lang="en-AU"/>
          </a:p>
        </p:txBody>
      </p:sp>
      <p:sp>
        <p:nvSpPr>
          <p:cNvPr id="387099" name="Rectangle 2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latin typeface="Arial" pitchFamily="34" charset="0"/>
              </a:defRPr>
            </a:lvl1pPr>
          </a:lstStyle>
          <a:p>
            <a:pPr>
              <a:defRPr/>
            </a:pPr>
            <a:fld id="{F02F28B3-F069-4A95-9F6E-63E3A042C82B}" type="slidenum">
              <a:rPr lang="en-AU"/>
              <a:pPr>
                <a:defRPr/>
              </a:pPr>
              <a:t>‹#›</a:t>
            </a:fld>
            <a:endParaRPr lang="en-AU"/>
          </a:p>
        </p:txBody>
      </p:sp>
    </p:spTree>
  </p:cSld>
  <p:clrMap bg1="dk2" tx1="lt1" bg2="dk1" tx2="lt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709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709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709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709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70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96" grpId="0" build="p">
        <p:tmplLst>
          <p:tmpl lvl="1">
            <p:tnLst>
              <p:par>
                <p:cTn presetID="1" presetClass="entr" presetSubtype="0" fill="hold" nodeType="clickEffect">
                  <p:stCondLst>
                    <p:cond delay="0"/>
                  </p:stCondLst>
                  <p:childTnLst>
                    <p:set>
                      <p:cBhvr>
                        <p:cTn dur="1" fill="hold">
                          <p:stCondLst>
                            <p:cond delay="0"/>
                          </p:stCondLst>
                        </p:cTn>
                        <p:tgtEl>
                          <p:spTgt spid="387096"/>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87096"/>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87096"/>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87096"/>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87096"/>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accent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1752600"/>
            <a:ext cx="830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pic>
        <p:nvPicPr>
          <p:cNvPr id="7171" name="Picture 30" descr="pwt-content-B.jpg                                              001AEC83AnzacTaurus                    C594F1E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Rectangle 3"/>
          <p:cNvSpPr>
            <a:spLocks noGrp="1" noChangeArrowheads="1"/>
          </p:cNvSpPr>
          <p:nvPr>
            <p:ph type="body" idx="1"/>
          </p:nvPr>
        </p:nvSpPr>
        <p:spPr bwMode="auto">
          <a:xfrm>
            <a:off x="1143000" y="2514600"/>
            <a:ext cx="7772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transition>
    <p:cut/>
  </p:transition>
  <p:txStyles>
    <p:titleStyle>
      <a:lvl1pPr algn="l" rtl="0" eaLnBrk="0" fontAlgn="base" hangingPunct="0">
        <a:lnSpc>
          <a:spcPts val="2800"/>
        </a:lnSpc>
        <a:spcBef>
          <a:spcPct val="0"/>
        </a:spcBef>
        <a:spcAft>
          <a:spcPct val="0"/>
        </a:spcAft>
        <a:defRPr sz="2800" b="1">
          <a:solidFill>
            <a:srgbClr val="881C1C"/>
          </a:solidFill>
          <a:latin typeface="+mj-lt"/>
          <a:ea typeface="+mj-ea"/>
          <a:cs typeface="MS PGothic" charset="0"/>
        </a:defRPr>
      </a:lvl1pPr>
      <a:lvl2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2pPr>
      <a:lvl3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3pPr>
      <a:lvl4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4pPr>
      <a:lvl5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5pPr>
      <a:lvl6pPr marL="4572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6pPr>
      <a:lvl7pPr marL="9144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7pPr>
      <a:lvl8pPr marL="13716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8pPr>
      <a:lvl9pPr marL="18288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9pPr>
    </p:titleStyle>
    <p:bodyStyle>
      <a:lvl1pPr marL="342900" indent="-3429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S PGothic" charset="0"/>
        </a:defRPr>
      </a:lvl1pPr>
      <a:lvl2pPr marL="742950" indent="-28575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S PGothic" charset="0"/>
        </a:defRPr>
      </a:lvl2pPr>
      <a:lvl3pPr marL="1143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S PGothic" charset="0"/>
        </a:defRPr>
      </a:lvl3pPr>
      <a:lvl4pPr marL="1600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S PGothic" charset="0"/>
        </a:defRPr>
      </a:lvl4pPr>
      <a:lvl5pPr marL="20574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S PGothic" charset="0"/>
        </a:defRPr>
      </a:lvl5pPr>
      <a:lvl6pPr marL="25146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6pPr>
      <a:lvl7pPr marL="29718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7pPr>
      <a:lvl8pPr marL="3429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8pPr>
      <a:lvl9pPr marL="3886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accent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1752600"/>
            <a:ext cx="830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pic>
        <p:nvPicPr>
          <p:cNvPr id="4099" name="Picture 30" descr="pwt-content-B.jpg                                              001AEC83AnzacTaurus                    C594F1E2:"/>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Rectangle 3"/>
          <p:cNvSpPr>
            <a:spLocks noGrp="1" noChangeArrowheads="1"/>
          </p:cNvSpPr>
          <p:nvPr>
            <p:ph type="body" idx="1"/>
          </p:nvPr>
        </p:nvSpPr>
        <p:spPr bwMode="auto">
          <a:xfrm>
            <a:off x="1143000" y="2514600"/>
            <a:ext cx="7772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xmlns="" val="713071803"/>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 id="2147484977" r:id="rId12"/>
  </p:sldLayoutIdLst>
  <p:transition>
    <p:cut/>
  </p:transition>
  <p:txStyles>
    <p:titleStyle>
      <a:lvl1pPr algn="l" rtl="0" eaLnBrk="0" fontAlgn="base" hangingPunct="0">
        <a:lnSpc>
          <a:spcPts val="2800"/>
        </a:lnSpc>
        <a:spcBef>
          <a:spcPct val="0"/>
        </a:spcBef>
        <a:spcAft>
          <a:spcPct val="0"/>
        </a:spcAft>
        <a:defRPr sz="2800" b="1">
          <a:solidFill>
            <a:srgbClr val="881C1C"/>
          </a:solidFill>
          <a:latin typeface="+mj-lt"/>
          <a:ea typeface="+mj-ea"/>
          <a:cs typeface="+mj-cs"/>
        </a:defRPr>
      </a:lvl1pPr>
      <a:lvl2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2pPr>
      <a:lvl3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3pPr>
      <a:lvl4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4pPr>
      <a:lvl5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5pPr>
      <a:lvl6pPr marL="4572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6pPr>
      <a:lvl7pPr marL="9144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7pPr>
      <a:lvl8pPr marL="13716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8pPr>
      <a:lvl9pPr marL="18288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9pPr>
    </p:titleStyle>
    <p:bodyStyle>
      <a:lvl1pPr marL="342900" indent="-3429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n-cs"/>
        </a:defRPr>
      </a:lvl1pPr>
      <a:lvl2pPr marL="742950" indent="-28575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2pPr>
      <a:lvl3pPr marL="1143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3pPr>
      <a:lvl4pPr marL="1600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4pPr>
      <a:lvl5pPr marL="20574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5pPr>
      <a:lvl6pPr marL="25146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6pPr>
      <a:lvl7pPr marL="29718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7pPr>
      <a:lvl8pPr marL="3429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8pPr>
      <a:lvl9pPr marL="3886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accent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1752600"/>
            <a:ext cx="830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pic>
        <p:nvPicPr>
          <p:cNvPr id="7171" name="Picture 30" descr="pwt-content-B.jpg                                              001AEC83AnzacTaurus                    C594F1E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Rectangle 3"/>
          <p:cNvSpPr>
            <a:spLocks noGrp="1" noChangeArrowheads="1"/>
          </p:cNvSpPr>
          <p:nvPr>
            <p:ph type="body" idx="1"/>
          </p:nvPr>
        </p:nvSpPr>
        <p:spPr bwMode="auto">
          <a:xfrm>
            <a:off x="1143000" y="2514600"/>
            <a:ext cx="7772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xmlns="" val="3718222944"/>
      </p:ext>
    </p:extLst>
  </p:cSld>
  <p:clrMap bg1="lt1" tx1="dk1" bg2="lt2" tx2="dk2" accent1="accent1" accent2="accent2" accent3="accent3" accent4="accent4" accent5="accent5" accent6="accent6" hlink="hlink" folHlink="folHlink"/>
  <p:sldLayoutIdLst>
    <p:sldLayoutId id="2147484991" r:id="rId1"/>
    <p:sldLayoutId id="2147484992" r:id="rId2"/>
    <p:sldLayoutId id="2147484993" r:id="rId3"/>
    <p:sldLayoutId id="2147484994" r:id="rId4"/>
    <p:sldLayoutId id="2147484995" r:id="rId5"/>
    <p:sldLayoutId id="2147484996" r:id="rId6"/>
    <p:sldLayoutId id="2147484997" r:id="rId7"/>
    <p:sldLayoutId id="2147484998" r:id="rId8"/>
    <p:sldLayoutId id="2147484999" r:id="rId9"/>
    <p:sldLayoutId id="2147485000" r:id="rId10"/>
    <p:sldLayoutId id="2147485001" r:id="rId11"/>
  </p:sldLayoutIdLst>
  <p:transition>
    <p:cut/>
  </p:transition>
  <p:txStyles>
    <p:titleStyle>
      <a:lvl1pPr algn="l" rtl="0" eaLnBrk="0" fontAlgn="base" hangingPunct="0">
        <a:lnSpc>
          <a:spcPts val="2800"/>
        </a:lnSpc>
        <a:spcBef>
          <a:spcPct val="0"/>
        </a:spcBef>
        <a:spcAft>
          <a:spcPct val="0"/>
        </a:spcAft>
        <a:defRPr sz="2800" b="1">
          <a:solidFill>
            <a:srgbClr val="881C1C"/>
          </a:solidFill>
          <a:latin typeface="+mj-lt"/>
          <a:ea typeface="+mj-ea"/>
          <a:cs typeface="MS PGothic" charset="0"/>
        </a:defRPr>
      </a:lvl1pPr>
      <a:lvl2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2pPr>
      <a:lvl3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3pPr>
      <a:lvl4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4pPr>
      <a:lvl5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cs typeface="MS PGothic" charset="0"/>
        </a:defRPr>
      </a:lvl5pPr>
      <a:lvl6pPr marL="4572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6pPr>
      <a:lvl7pPr marL="9144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7pPr>
      <a:lvl8pPr marL="13716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8pPr>
      <a:lvl9pPr marL="18288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9pPr>
    </p:titleStyle>
    <p:bodyStyle>
      <a:lvl1pPr marL="342900" indent="-3429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S PGothic" charset="0"/>
        </a:defRPr>
      </a:lvl1pPr>
      <a:lvl2pPr marL="742950" indent="-28575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S PGothic" charset="0"/>
        </a:defRPr>
      </a:lvl2pPr>
      <a:lvl3pPr marL="1143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S PGothic" charset="0"/>
        </a:defRPr>
      </a:lvl3pPr>
      <a:lvl4pPr marL="1600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S PGothic" charset="0"/>
        </a:defRPr>
      </a:lvl4pPr>
      <a:lvl5pPr marL="20574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S PGothic" charset="0"/>
        </a:defRPr>
      </a:lvl5pPr>
      <a:lvl6pPr marL="25146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6pPr>
      <a:lvl7pPr marL="29718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7pPr>
      <a:lvl8pPr marL="3429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8pPr>
      <a:lvl9pPr marL="3886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68313" y="333375"/>
            <a:ext cx="8229600" cy="84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AU" altLang="en-US" smtClean="0"/>
          </a:p>
        </p:txBody>
      </p:sp>
      <p:sp>
        <p:nvSpPr>
          <p:cNvPr id="3075" name="Text Placeholder 2"/>
          <p:cNvSpPr>
            <a:spLocks noGrp="1"/>
          </p:cNvSpPr>
          <p:nvPr>
            <p:ph type="body" idx="1"/>
          </p:nvPr>
        </p:nvSpPr>
        <p:spPr bwMode="auto">
          <a:xfrm>
            <a:off x="457200" y="1412875"/>
            <a:ext cx="8229600" cy="471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AU" altLang="en-US" smtClean="0"/>
          </a:p>
        </p:txBody>
      </p:sp>
      <p:sp>
        <p:nvSpPr>
          <p:cNvPr id="5" name="Footer Placeholder 4"/>
          <p:cNvSpPr>
            <a:spLocks noGrp="1"/>
          </p:cNvSpPr>
          <p:nvPr>
            <p:ph type="ftr" sz="quarter" idx="3"/>
          </p:nvPr>
        </p:nvSpPr>
        <p:spPr>
          <a:xfrm>
            <a:off x="468313" y="6448425"/>
            <a:ext cx="28956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prstClr val="black">
                    <a:tint val="75000"/>
                  </a:prstClr>
                </a:solidFill>
                <a:latin typeface="Georgia" pitchFamily="18" charset="0"/>
                <a:ea typeface="+mn-ea"/>
              </a:defRPr>
            </a:lvl1pPr>
          </a:lstStyle>
          <a:p>
            <a:pPr>
              <a:defRPr/>
            </a:pPr>
            <a:r>
              <a:rPr lang="en-AU"/>
              <a:t>University of Adelaide</a:t>
            </a:r>
          </a:p>
        </p:txBody>
      </p:sp>
      <p:sp>
        <p:nvSpPr>
          <p:cNvPr id="6" name="Slide Number Placeholder 5"/>
          <p:cNvSpPr>
            <a:spLocks noGrp="1"/>
          </p:cNvSpPr>
          <p:nvPr>
            <p:ph type="sldNum" sz="quarter" idx="4"/>
          </p:nvPr>
        </p:nvSpPr>
        <p:spPr>
          <a:xfrm>
            <a:off x="6553200" y="6448425"/>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rgbClr val="808285"/>
                </a:solidFill>
                <a:latin typeface="Georgia" pitchFamily="18" charset="0"/>
                <a:ea typeface="+mn-ea"/>
              </a:defRPr>
            </a:lvl1pPr>
          </a:lstStyle>
          <a:p>
            <a:pPr>
              <a:defRPr/>
            </a:pPr>
            <a:fld id="{6DDD29DD-F42A-4E2C-9FF4-B9F724F6EE96}" type="slidenum">
              <a:rPr lang="en-AU"/>
              <a:pPr>
                <a:defRPr/>
              </a:pPr>
              <a:t>‹#›</a:t>
            </a:fld>
            <a:endParaRPr lang="en-AU" dirty="0"/>
          </a:p>
        </p:txBody>
      </p:sp>
    </p:spTree>
    <p:extLst>
      <p:ext uri="{BB962C8B-B14F-4D97-AF65-F5344CB8AC3E}">
        <p14:creationId xmlns:p14="http://schemas.microsoft.com/office/powerpoint/2010/main" xmlns="" val="4246985467"/>
      </p:ext>
    </p:extLst>
  </p:cSld>
  <p:clrMap bg1="lt1" tx1="dk1" bg2="lt2" tx2="dk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Lst>
  <p:hf hdr="0" dt="0"/>
  <p:txStyles>
    <p:titleStyle>
      <a:lvl1pPr algn="l" rtl="0" eaLnBrk="0" fontAlgn="base" hangingPunct="0">
        <a:spcBef>
          <a:spcPct val="0"/>
        </a:spcBef>
        <a:spcAft>
          <a:spcPct val="0"/>
        </a:spcAft>
        <a:defRPr sz="3600" kern="1200">
          <a:solidFill>
            <a:srgbClr val="0060A8"/>
          </a:solidFill>
          <a:latin typeface="Georgia" pitchFamily="18" charset="0"/>
          <a:ea typeface="+mj-ea"/>
          <a:cs typeface="+mj-cs"/>
        </a:defRPr>
      </a:lvl1pPr>
      <a:lvl2pPr algn="l" rtl="0" eaLnBrk="0" fontAlgn="base" hangingPunct="0">
        <a:spcBef>
          <a:spcPct val="0"/>
        </a:spcBef>
        <a:spcAft>
          <a:spcPct val="0"/>
        </a:spcAft>
        <a:defRPr sz="3600">
          <a:solidFill>
            <a:srgbClr val="0060A8"/>
          </a:solidFill>
          <a:latin typeface="Georgia" pitchFamily="18" charset="0"/>
        </a:defRPr>
      </a:lvl2pPr>
      <a:lvl3pPr algn="l" rtl="0" eaLnBrk="0" fontAlgn="base" hangingPunct="0">
        <a:spcBef>
          <a:spcPct val="0"/>
        </a:spcBef>
        <a:spcAft>
          <a:spcPct val="0"/>
        </a:spcAft>
        <a:defRPr sz="3600">
          <a:solidFill>
            <a:srgbClr val="0060A8"/>
          </a:solidFill>
          <a:latin typeface="Georgia" pitchFamily="18" charset="0"/>
        </a:defRPr>
      </a:lvl3pPr>
      <a:lvl4pPr algn="l" rtl="0" eaLnBrk="0" fontAlgn="base" hangingPunct="0">
        <a:spcBef>
          <a:spcPct val="0"/>
        </a:spcBef>
        <a:spcAft>
          <a:spcPct val="0"/>
        </a:spcAft>
        <a:defRPr sz="3600">
          <a:solidFill>
            <a:srgbClr val="0060A8"/>
          </a:solidFill>
          <a:latin typeface="Georgia" pitchFamily="18" charset="0"/>
        </a:defRPr>
      </a:lvl4pPr>
      <a:lvl5pPr algn="l" rtl="0" eaLnBrk="0" fontAlgn="base" hangingPunct="0">
        <a:spcBef>
          <a:spcPct val="0"/>
        </a:spcBef>
        <a:spcAft>
          <a:spcPct val="0"/>
        </a:spcAft>
        <a:defRPr sz="3600">
          <a:solidFill>
            <a:srgbClr val="0060A8"/>
          </a:solidFill>
          <a:latin typeface="Georgia" pitchFamily="18" charset="0"/>
        </a:defRPr>
      </a:lvl5pPr>
      <a:lvl6pPr marL="457200" algn="l" rtl="0" fontAlgn="base">
        <a:spcBef>
          <a:spcPct val="0"/>
        </a:spcBef>
        <a:spcAft>
          <a:spcPct val="0"/>
        </a:spcAft>
        <a:defRPr sz="3600">
          <a:solidFill>
            <a:srgbClr val="0060A8"/>
          </a:solidFill>
          <a:latin typeface="Georgia" pitchFamily="18" charset="0"/>
        </a:defRPr>
      </a:lvl6pPr>
      <a:lvl7pPr marL="914400" algn="l" rtl="0" fontAlgn="base">
        <a:spcBef>
          <a:spcPct val="0"/>
        </a:spcBef>
        <a:spcAft>
          <a:spcPct val="0"/>
        </a:spcAft>
        <a:defRPr sz="3600">
          <a:solidFill>
            <a:srgbClr val="0060A8"/>
          </a:solidFill>
          <a:latin typeface="Georgia" pitchFamily="18" charset="0"/>
        </a:defRPr>
      </a:lvl7pPr>
      <a:lvl8pPr marL="1371600" algn="l" rtl="0" fontAlgn="base">
        <a:spcBef>
          <a:spcPct val="0"/>
        </a:spcBef>
        <a:spcAft>
          <a:spcPct val="0"/>
        </a:spcAft>
        <a:defRPr sz="3600">
          <a:solidFill>
            <a:srgbClr val="0060A8"/>
          </a:solidFill>
          <a:latin typeface="Georgia" pitchFamily="18" charset="0"/>
        </a:defRPr>
      </a:lvl8pPr>
      <a:lvl9pPr marL="1828800" algn="l" rtl="0" fontAlgn="base">
        <a:spcBef>
          <a:spcPct val="0"/>
        </a:spcBef>
        <a:spcAft>
          <a:spcPct val="0"/>
        </a:spcAft>
        <a:defRPr sz="3600">
          <a:solidFill>
            <a:srgbClr val="0060A8"/>
          </a:solidFill>
          <a:latin typeface="Georgia"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Georgia" pitchFamily="18"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Georgia" pitchFamily="18" charset="0"/>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tx1"/>
          </a:solidFill>
          <a:latin typeface="Georgia" pitchFamily="18" charset="0"/>
          <a:ea typeface="+mn-ea"/>
          <a:cs typeface="+mn-cs"/>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Georgia" pitchFamily="18" charset="0"/>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accent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1752600"/>
            <a:ext cx="830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pic>
        <p:nvPicPr>
          <p:cNvPr id="3075" name="Picture 30" descr="pwt-content-B.jpg                                              001AEC83AnzacTaurus                    C594F1E2:"/>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3"/>
          <p:cNvSpPr>
            <a:spLocks noGrp="1" noChangeArrowheads="1"/>
          </p:cNvSpPr>
          <p:nvPr>
            <p:ph type="body" idx="1"/>
          </p:nvPr>
        </p:nvSpPr>
        <p:spPr bwMode="auto">
          <a:xfrm>
            <a:off x="1143000" y="2514600"/>
            <a:ext cx="7772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xmlns="" val="3773398974"/>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 id="2147485039" r:id="rId12"/>
  </p:sldLayoutIdLst>
  <p:transition>
    <p:cut/>
  </p:transition>
  <p:txStyles>
    <p:titleStyle>
      <a:lvl1pPr algn="l" rtl="0" eaLnBrk="0" fontAlgn="base" hangingPunct="0">
        <a:lnSpc>
          <a:spcPts val="2800"/>
        </a:lnSpc>
        <a:spcBef>
          <a:spcPct val="0"/>
        </a:spcBef>
        <a:spcAft>
          <a:spcPct val="0"/>
        </a:spcAft>
        <a:defRPr sz="2800" b="1">
          <a:solidFill>
            <a:srgbClr val="881C1C"/>
          </a:solidFill>
          <a:latin typeface="+mj-lt"/>
          <a:ea typeface="+mj-ea"/>
          <a:cs typeface="+mj-cs"/>
        </a:defRPr>
      </a:lvl1pPr>
      <a:lvl2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2pPr>
      <a:lvl3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3pPr>
      <a:lvl4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4pPr>
      <a:lvl5pPr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5pPr>
      <a:lvl6pPr marL="4572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6pPr>
      <a:lvl7pPr marL="9144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7pPr>
      <a:lvl8pPr marL="13716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8pPr>
      <a:lvl9pPr marL="1828800" algn="l" rtl="0" eaLnBrk="0" fontAlgn="base" hangingPunct="0">
        <a:lnSpc>
          <a:spcPts val="2800"/>
        </a:lnSpc>
        <a:spcBef>
          <a:spcPct val="0"/>
        </a:spcBef>
        <a:spcAft>
          <a:spcPct val="0"/>
        </a:spcAft>
        <a:defRPr sz="2800" b="1">
          <a:solidFill>
            <a:srgbClr val="881C1C"/>
          </a:solidFill>
          <a:latin typeface="Arial" pitchFamily="34" charset="0"/>
          <a:ea typeface="MS PGothic" pitchFamily="34" charset="-128"/>
        </a:defRPr>
      </a:lvl9pPr>
    </p:titleStyle>
    <p:bodyStyle>
      <a:lvl1pPr marL="342900" indent="-3429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n-cs"/>
        </a:defRPr>
      </a:lvl1pPr>
      <a:lvl2pPr marL="742950" indent="-28575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2pPr>
      <a:lvl3pPr marL="1143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3pPr>
      <a:lvl4pPr marL="1600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4pPr>
      <a:lvl5pPr marL="20574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5pPr>
      <a:lvl6pPr marL="25146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6pPr>
      <a:lvl7pPr marL="29718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7pPr>
      <a:lvl8pPr marL="3429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8pPr>
      <a:lvl9pPr marL="3886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zuckermann.org/" TargetMode="External"/><Relationship Id="rId2" Type="http://schemas.openxmlformats.org/officeDocument/2006/relationships/notesSlide" Target="../notesSlides/notesSlide1.xml"/><Relationship Id="rId1" Type="http://schemas.openxmlformats.org/officeDocument/2006/relationships/slideLayout" Target="../slideLayouts/slideLayout80.xml"/><Relationship Id="rId5" Type="http://schemas.openxmlformats.org/officeDocument/2006/relationships/image" Target="../media/image11.jpeg"/><Relationship Id="rId4" Type="http://schemas.openxmlformats.org/officeDocument/2006/relationships/hyperlink" Target="mailto:ghilad.zuckermann@adelaide.edu.a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www.facebook.com/ProfessorZuckermann" TargetMode="External"/><Relationship Id="rId2" Type="http://schemas.openxmlformats.org/officeDocument/2006/relationships/hyperlink" Target="https://www.facebook.com/Revivalistics"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youtube.com/watch?v=0YM9Ereg2Zo" TargetMode="External"/><Relationship Id="rId2" Type="http://schemas.openxmlformats.org/officeDocument/2006/relationships/image" Target="../media/image77.jpeg"/><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hyperlink" Target="https://www.youtube.com/watch?v=izVGZRqciTY"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hyperlink" Target="http://vimeo.com/channels/357807/44019045"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2.xml"/></Relationships>
</file>

<file path=ppt/slides/_rels/slide12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2.xml"/></Relationships>
</file>

<file path=ppt/slides/_rels/slide12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2.xml"/></Relationships>
</file>

<file path=ppt/slides/_rels/slide1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2.xml"/><Relationship Id="rId4" Type="http://schemas.openxmlformats.org/officeDocument/2006/relationships/image" Target="../media/image92.jpeg"/></Relationships>
</file>

<file path=ppt/slides/_rels/slide12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hyperlink" Target="http://www.zuckermann.org/pdf/Revival_Linguistics.pdf" TargetMode="External"/><Relationship Id="rId2" Type="http://schemas.openxmlformats.org/officeDocument/2006/relationships/hyperlink" Target="http://www.zuckermann.org/pdf/Hybridity_versus_Revivability.pdf" TargetMode="External"/><Relationship Id="rId1" Type="http://schemas.openxmlformats.org/officeDocument/2006/relationships/slideLayout" Target="../slideLayouts/slideLayout52.xml"/><Relationship Id="rId4" Type="http://schemas.openxmlformats.org/officeDocument/2006/relationships/hyperlink" Target="http://www.oup.com/us/catalog/he/subject/Anthropology/CulturalandSocialAnthropology/LinguisticAnthropology/?view=usa&amp;sf=toc&amp;ci=9780199840922" TargetMode="External"/></Relationships>
</file>

<file path=ppt/slides/_rels/slide131.xml.rels><?xml version="1.0" encoding="UTF-8" standalone="yes"?>
<Relationships xmlns="http://schemas.openxmlformats.org/package/2006/relationships"><Relationship Id="rId2" Type="http://schemas.openxmlformats.org/officeDocument/2006/relationships/hyperlink" Target="http://adelaide.academia.edu/Zuckermann/Papers/1971557/Revival_Linguistics_and_the_New_Media_Talknology_in_the_service_of_the_Barngarla_Language_Reclamation" TargetMode="External"/><Relationship Id="rId1" Type="http://schemas.openxmlformats.org/officeDocument/2006/relationships/slideLayout" Target="../slideLayouts/slideLayout52.xml"/></Relationships>
</file>

<file path=ppt/slides/_rels/slide132.xml.rels><?xml version="1.0" encoding="UTF-8" standalone="yes"?>
<Relationships xmlns="http://schemas.openxmlformats.org/package/2006/relationships"><Relationship Id="rId3" Type="http://schemas.openxmlformats.org/officeDocument/2006/relationships/hyperlink" Target="https://www.facebook.com/Revivalistics" TargetMode="External"/><Relationship Id="rId2" Type="http://schemas.openxmlformats.org/officeDocument/2006/relationships/hyperlink" Target="https://www.edx.org/course/language-revival-securing-future-adelaidex-lang101x" TargetMode="External"/><Relationship Id="rId1" Type="http://schemas.openxmlformats.org/officeDocument/2006/relationships/slideLayout" Target="../slideLayouts/slideLayout5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75.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genericcollective.com/wp-content/uploads/2012/06/black-tie.jpg"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www.youtube.com/watch?v=DZPjdNaLCho"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www.youtube.com/watch?v=mRAGb-6wAvk" TargetMode="External"/><Relationship Id="rId2" Type="http://schemas.openxmlformats.org/officeDocument/2006/relationships/hyperlink" Target="http://www.youtube.com/watch?v=a5Wuwi9ZKx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Layout" Target="../slideLayouts/slideLayout119.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104.xml"/><Relationship Id="rId4" Type="http://schemas.openxmlformats.org/officeDocument/2006/relationships/image" Target="../media/image1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61048"/>
            <a:ext cx="9180512" cy="2996952"/>
          </a:xfrm>
        </p:spPr>
        <p:txBody>
          <a:bodyPr rtlCol="0">
            <a:normAutofit fontScale="90000"/>
          </a:bodyPr>
          <a:lstStyle/>
          <a:p>
            <a:pPr algn="ctr"/>
            <a:r>
              <a:rPr lang="en-AU" sz="2200" b="1" i="1" dirty="0" smtClean="0"/>
              <a:t/>
            </a:r>
            <a:br>
              <a:rPr lang="en-AU" sz="2200" b="1" i="1" dirty="0" smtClean="0"/>
            </a:br>
            <a:r>
              <a:rPr lang="en-AU" sz="6000" b="1" dirty="0" smtClean="0">
                <a:solidFill>
                  <a:srgbClr val="C00000"/>
                </a:solidFill>
              </a:rPr>
              <a:t>L</a:t>
            </a:r>
            <a:r>
              <a:rPr lang="en-US" sz="6000" b="1" dirty="0" err="1" smtClean="0">
                <a:solidFill>
                  <a:srgbClr val="C00000"/>
                </a:solidFill>
              </a:rPr>
              <a:t>inguicide</a:t>
            </a:r>
            <a:r>
              <a:rPr lang="en-US" sz="6000" b="1" dirty="0" smtClean="0">
                <a:solidFill>
                  <a:srgbClr val="C00000"/>
                </a:solidFill>
              </a:rPr>
              <a:t> and Revival</a:t>
            </a:r>
            <a:r>
              <a:rPr lang="en-AU" sz="2900" b="1" dirty="0" smtClean="0">
                <a:solidFill>
                  <a:srgbClr val="C00000"/>
                </a:solidFill>
              </a:rPr>
              <a:t/>
            </a:r>
            <a:br>
              <a:rPr lang="en-AU" sz="2900" b="1" dirty="0" smtClean="0">
                <a:solidFill>
                  <a:srgbClr val="C00000"/>
                </a:solidFill>
              </a:rPr>
            </a:br>
            <a:r>
              <a:rPr lang="en-AU" sz="2900" b="1" dirty="0" smtClean="0">
                <a:solidFill>
                  <a:schemeClr val="accent1"/>
                </a:solidFill>
              </a:rPr>
              <a:t>Prof. </a:t>
            </a:r>
            <a:r>
              <a:rPr lang="en-AU" sz="2900" b="1" dirty="0" err="1" smtClean="0">
                <a:solidFill>
                  <a:schemeClr val="accent1"/>
                </a:solidFill>
              </a:rPr>
              <a:t>Ghil‘ad</a:t>
            </a:r>
            <a:r>
              <a:rPr lang="en-AU" sz="2900" b="1" dirty="0" smtClean="0">
                <a:solidFill>
                  <a:schemeClr val="accent1"/>
                </a:solidFill>
              </a:rPr>
              <a:t> </a:t>
            </a:r>
            <a:r>
              <a:rPr lang="en-AU" sz="2900" b="1" dirty="0" err="1" smtClean="0">
                <a:solidFill>
                  <a:schemeClr val="accent1"/>
                </a:solidFill>
              </a:rPr>
              <a:t>Zuckermann</a:t>
            </a:r>
            <a:r>
              <a:rPr lang="en-AU" sz="2900" b="1" dirty="0" smtClean="0">
                <a:solidFill>
                  <a:schemeClr val="accent1"/>
                </a:solidFill>
              </a:rPr>
              <a:t> </a:t>
            </a:r>
            <a:r>
              <a:rPr lang="en-US" sz="2900" b="1" dirty="0" smtClean="0"/>
              <a:t>(</a:t>
            </a:r>
            <a:r>
              <a:rPr lang="ru-RU" sz="2900" b="1" dirty="0" smtClean="0"/>
              <a:t>Гилад</a:t>
            </a:r>
            <a:r>
              <a:rPr lang="en-US" sz="2900" b="1" dirty="0" smtClean="0"/>
              <a:t> </a:t>
            </a:r>
            <a:r>
              <a:rPr lang="ru-RU" sz="2900" b="1" dirty="0" smtClean="0"/>
              <a:t>Цукерман</a:t>
            </a:r>
            <a:r>
              <a:rPr lang="en-US" sz="2900" b="1" dirty="0" smtClean="0"/>
              <a:t>)</a:t>
            </a:r>
            <a:r>
              <a:rPr lang="ru-RU" sz="3200" dirty="0" smtClean="0"/>
              <a:t/>
            </a:r>
            <a:br>
              <a:rPr lang="ru-RU" sz="3200" dirty="0" smtClean="0"/>
            </a:br>
            <a:r>
              <a:rPr lang="en-AU" altLang="ja-JP" sz="1800" b="1" dirty="0" smtClean="0">
                <a:solidFill>
                  <a:schemeClr val="accent1"/>
                </a:solidFill>
              </a:rPr>
              <a:t>D.Phil</a:t>
            </a:r>
            <a:r>
              <a:rPr lang="en-AU" altLang="ja-JP" sz="1800" b="1" dirty="0" smtClean="0">
                <a:solidFill>
                  <a:schemeClr val="accent1"/>
                </a:solidFill>
              </a:rPr>
              <a:t>. (Oxon.), Ph.D. (Cantab., titular)</a:t>
            </a:r>
            <a:br>
              <a:rPr lang="en-AU" altLang="ja-JP" sz="1800" b="1" dirty="0" smtClean="0">
                <a:solidFill>
                  <a:schemeClr val="accent1"/>
                </a:solidFill>
              </a:rPr>
            </a:br>
            <a:r>
              <a:rPr lang="en-AU" altLang="ja-JP" sz="800" b="1" dirty="0" smtClean="0">
                <a:solidFill>
                  <a:schemeClr val="accent1"/>
                </a:solidFill>
              </a:rPr>
              <a:t/>
            </a:r>
            <a:br>
              <a:rPr lang="en-AU" altLang="ja-JP" sz="800" b="1" dirty="0" smtClean="0">
                <a:solidFill>
                  <a:schemeClr val="accent1"/>
                </a:solidFill>
              </a:rPr>
            </a:br>
            <a:r>
              <a:rPr lang="en-AU" sz="2000" b="1" dirty="0" smtClean="0">
                <a:solidFill>
                  <a:schemeClr val="accent1"/>
                </a:solidFill>
              </a:rPr>
              <a:t>Chair of Linguistics &amp; Endangered Languages, The University of Adelaide</a:t>
            </a:r>
            <a:r>
              <a:rPr lang="en-AU" sz="2700" b="1" dirty="0" smtClean="0">
                <a:solidFill>
                  <a:schemeClr val="tx2"/>
                </a:solidFill>
              </a:rPr>
              <a:t/>
            </a:r>
            <a:br>
              <a:rPr lang="en-AU" sz="2700" b="1" dirty="0" smtClean="0">
                <a:solidFill>
                  <a:schemeClr val="tx2"/>
                </a:solidFill>
              </a:rPr>
            </a:br>
            <a:r>
              <a:rPr lang="en-AU" altLang="en-US" sz="2200" b="1" dirty="0" smtClean="0">
                <a:solidFill>
                  <a:schemeClr val="tx2"/>
                </a:solidFill>
                <a:hlinkClick r:id="rId3"/>
              </a:rPr>
              <a:t>http://www.zuckermann.org</a:t>
            </a:r>
            <a:r>
              <a:rPr lang="en-AU" altLang="en-US" sz="2200" b="1" dirty="0" smtClean="0">
                <a:solidFill>
                  <a:schemeClr val="tx2"/>
                </a:solidFill>
              </a:rPr>
              <a:t>    </a:t>
            </a:r>
            <a:r>
              <a:rPr lang="en-AU" altLang="en-US" sz="2200" b="1" dirty="0" smtClean="0">
                <a:solidFill>
                  <a:schemeClr val="tx2"/>
                </a:solidFill>
                <a:hlinkClick r:id="rId4"/>
              </a:rPr>
              <a:t>ghilad.zuckermann@adelaide.edu.au</a:t>
            </a:r>
            <a:r>
              <a:rPr lang="en-AU" altLang="en-US" sz="2200" b="1" dirty="0" smtClean="0">
                <a:solidFill>
                  <a:schemeClr val="tx2"/>
                </a:solidFill>
              </a:rPr>
              <a:t/>
            </a:r>
            <a:br>
              <a:rPr lang="en-AU" altLang="en-US" sz="2200" b="1" dirty="0" smtClean="0">
                <a:solidFill>
                  <a:schemeClr val="tx2"/>
                </a:solidFill>
              </a:rPr>
            </a:br>
            <a:r>
              <a:rPr lang="en-AU" altLang="en-US" sz="2200" b="1" dirty="0" smtClean="0">
                <a:solidFill>
                  <a:schemeClr val="tx2"/>
                </a:solidFill>
              </a:rPr>
              <a:t>             </a:t>
            </a:r>
            <a:r>
              <a:rPr lang="en-AU" altLang="en-US" sz="3100" b="1" dirty="0" smtClean="0">
                <a:solidFill>
                  <a:schemeClr val="tx2"/>
                </a:solidFill>
              </a:rPr>
              <a:t>Moscow, </a:t>
            </a:r>
            <a:r>
              <a:rPr lang="en-AU" altLang="en-US" sz="3100" b="1" dirty="0" smtClean="0">
                <a:solidFill>
                  <a:schemeClr val="tx2"/>
                </a:solidFill>
              </a:rPr>
              <a:t>11 November 2018</a:t>
            </a:r>
            <a:endParaRPr lang="en-US" sz="4000" dirty="0"/>
          </a:p>
        </p:txBody>
      </p:sp>
      <p:sp>
        <p:nvSpPr>
          <p:cNvPr id="4" name="AutoShape 2" descr="The Adelaide Festival of Ideas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58729" name="Picture 9" descr="ผลการค้นหารูปภาพสำหรับ eshkolot moscow logo"/>
          <p:cNvPicPr>
            <a:picLocks noChangeAspect="1" noChangeArrowheads="1"/>
          </p:cNvPicPr>
          <p:nvPr/>
        </p:nvPicPr>
        <p:blipFill>
          <a:blip r:embed="rId5"/>
          <a:srcRect/>
          <a:stretch>
            <a:fillRect/>
          </a:stretch>
        </p:blipFill>
        <p:spPr bwMode="auto">
          <a:xfrm>
            <a:off x="1714480" y="0"/>
            <a:ext cx="4143404" cy="2299590"/>
          </a:xfrm>
          <a:prstGeom prst="rect">
            <a:avLst/>
          </a:prstGeom>
          <a:noFill/>
        </p:spPr>
      </p:pic>
    </p:spTree>
    <p:extLst>
      <p:ext uri="{BB962C8B-B14F-4D97-AF65-F5344CB8AC3E}">
        <p14:creationId xmlns:p14="http://schemas.microsoft.com/office/powerpoint/2010/main" xmlns="" val="3166712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4"/>
          <p:cNvSpPr txBox="1">
            <a:spLocks noChangeArrowheads="1"/>
          </p:cNvSpPr>
          <p:nvPr/>
        </p:nvSpPr>
        <p:spPr bwMode="auto">
          <a:xfrm>
            <a:off x="6804248" y="548680"/>
            <a:ext cx="2016125" cy="538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1800" dirty="0" err="1"/>
              <a:t>Gabmididi</a:t>
            </a:r>
            <a:r>
              <a:rPr lang="en-AU" altLang="en-US" sz="1800" dirty="0"/>
              <a:t> </a:t>
            </a:r>
            <a:r>
              <a:rPr lang="en-AU" altLang="en-US" sz="1800" dirty="0" err="1"/>
              <a:t>Barngarlidi</a:t>
            </a:r>
            <a:r>
              <a:rPr lang="en-AU" altLang="en-US" sz="1800" dirty="0"/>
              <a:t> </a:t>
            </a:r>
            <a:r>
              <a:rPr lang="en-AU" altLang="en-US" sz="1800" dirty="0" err="1"/>
              <a:t>Manoo</a:t>
            </a:r>
            <a:r>
              <a:rPr lang="en-AU" altLang="en-US" sz="1800" dirty="0"/>
              <a:t> </a:t>
            </a:r>
          </a:p>
          <a:p>
            <a:pPr algn="ctr"/>
            <a:r>
              <a:rPr lang="en-AU" altLang="en-US" sz="1800" dirty="0"/>
              <a:t>‘Learning and Speaking Barngarla Together’</a:t>
            </a:r>
          </a:p>
          <a:p>
            <a:pPr algn="ctr"/>
            <a:endParaRPr lang="en-AU" altLang="en-US" sz="1800" dirty="0"/>
          </a:p>
          <a:p>
            <a:pPr algn="ctr"/>
            <a:r>
              <a:rPr lang="en-AU" altLang="en-US" sz="1800" dirty="0" err="1" smtClean="0"/>
              <a:t>Galinyala</a:t>
            </a:r>
            <a:r>
              <a:rPr lang="en-AU" altLang="en-US" sz="1800" dirty="0" smtClean="0"/>
              <a:t> (=Port Lincoln), </a:t>
            </a:r>
            <a:r>
              <a:rPr lang="en-AU" altLang="en-US" sz="1800" dirty="0"/>
              <a:t>South Australia, Professor Ghil‘ad Zuckermann with participants in the </a:t>
            </a:r>
            <a:r>
              <a:rPr lang="en-AU" altLang="en-US" sz="1800" b="1" dirty="0"/>
              <a:t>first</a:t>
            </a:r>
            <a:r>
              <a:rPr lang="en-AU" altLang="en-US" sz="1800" dirty="0"/>
              <a:t> Barngarla reclamation workshop, </a:t>
            </a:r>
          </a:p>
          <a:p>
            <a:pPr algn="ctr"/>
            <a:r>
              <a:rPr lang="en-AU" altLang="en-US" sz="2800" b="1" dirty="0"/>
              <a:t>18-20 April 2012</a:t>
            </a:r>
          </a:p>
          <a:p>
            <a:pPr algn="ctr"/>
            <a:endParaRPr lang="en-AU" altLang="en-US" sz="1800" dirty="0"/>
          </a:p>
        </p:txBody>
      </p:sp>
      <p:pic>
        <p:nvPicPr>
          <p:cNvPr id="60419" name="Picture 7" descr="https://fbcdn-sphotos-a.akamaihd.net/hphotos-ak-snc7/576403_10151559701915495_883185494_25361936_1314307647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260350"/>
            <a:ext cx="6481763" cy="629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6" name="TextBox 5"/>
          <p:cNvSpPr txBox="1"/>
          <p:nvPr/>
        </p:nvSpPr>
        <p:spPr>
          <a:xfrm>
            <a:off x="3491880" y="6524625"/>
            <a:ext cx="358330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012898848"/>
      </p:ext>
    </p:extLst>
  </p:cSld>
  <p:clrMapOvr>
    <a:masterClrMapping/>
  </p:clrMapOvr>
  <p:transition>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1600532\AppData\Local\Microsoft\Windows\Temporary Internet Files\Content.Outlook\O6XUOCAN\Diamond_Fina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6101" y="289010"/>
            <a:ext cx="6192688" cy="619268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355976" y="5835367"/>
            <a:ext cx="4572508" cy="707886"/>
          </a:xfrm>
          <a:prstGeom prst="rect">
            <a:avLst/>
          </a:prstGeom>
          <a:noFill/>
        </p:spPr>
        <p:txBody>
          <a:bodyPr wrap="square" rtlCol="0">
            <a:spAutoFit/>
          </a:bodyPr>
          <a:lstStyle/>
          <a:p>
            <a:pPr algn="l"/>
            <a:r>
              <a:rPr lang="en-AU" sz="2000" dirty="0" smtClean="0"/>
              <a:t>See LARD in the Language Revival </a:t>
            </a:r>
            <a:r>
              <a:rPr lang="en-AU" sz="2000" b="1" dirty="0" smtClean="0"/>
              <a:t>MOOC</a:t>
            </a:r>
            <a:r>
              <a:rPr lang="en-AU" sz="2000" dirty="0" smtClean="0"/>
              <a:t> (Zuckermann &amp; Amery), 2015</a:t>
            </a:r>
            <a:endParaRPr lang="en-AU" sz="2000" dirty="0"/>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68144" y="4725144"/>
            <a:ext cx="2806054" cy="769441"/>
          </a:xfrm>
          <a:prstGeom prst="rect">
            <a:avLst/>
          </a:prstGeom>
          <a:noFill/>
        </p:spPr>
        <p:txBody>
          <a:bodyPr wrap="square" rtlCol="0">
            <a:spAutoFit/>
          </a:bodyPr>
          <a:lstStyle/>
          <a:p>
            <a:pPr algn="l"/>
            <a:r>
              <a:rPr lang="en-AU" sz="4400" b="1" dirty="0" smtClean="0"/>
              <a:t>Immersion</a:t>
            </a:r>
            <a:endParaRPr lang="en-AU" sz="2000" b="1" dirty="0"/>
          </a:p>
        </p:txBody>
      </p:sp>
      <p:pic>
        <p:nvPicPr>
          <p:cNvPr id="3" name="Picture 2" descr="https://scontent.fmel2-1.fna.fbcdn.net/v/t1.0-9/14232605_953291351448453_6228326626238136100_n.jpg?oh=a161bbc304cfdeea75cf09b2bd7daad6&amp;oe=5849BE0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50584"/>
            <a:ext cx="5400600" cy="6358399"/>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978778395"/>
      </p:ext>
    </p:extLst>
  </p:cSld>
  <p:clrMapOvr>
    <a:masterClrMapping/>
  </p:clrMapOvr>
  <p:transition>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467544" y="692696"/>
            <a:ext cx="7992888" cy="2952328"/>
          </a:xfrm>
        </p:spPr>
        <p:txBody>
          <a:bodyPr/>
          <a:lstStyle/>
          <a:p>
            <a:pPr algn="ctr" eaLnBrk="1" hangingPunct="1"/>
            <a:r>
              <a:rPr lang="en-US" altLang="en-US" sz="4000" dirty="0" smtClean="0"/>
              <a:t>MOOC </a:t>
            </a:r>
            <a:br>
              <a:rPr lang="en-US" altLang="en-US" sz="4000" dirty="0" smtClean="0"/>
            </a:br>
            <a:r>
              <a:rPr lang="en-US" altLang="en-US" sz="4000" dirty="0" smtClean="0"/>
              <a:t/>
            </a:r>
            <a:br>
              <a:rPr lang="en-US" altLang="en-US" sz="4000" dirty="0" smtClean="0"/>
            </a:br>
            <a:r>
              <a:rPr lang="en-US" altLang="en-US" sz="4000" dirty="0" smtClean="0"/>
              <a:t>(Massive Open Online Course)</a:t>
            </a:r>
            <a:br>
              <a:rPr lang="en-US" altLang="en-US" sz="4000" dirty="0" smtClean="0"/>
            </a:br>
            <a:r>
              <a:rPr lang="en-US" altLang="en-US" sz="4000" dirty="0" smtClean="0"/>
              <a:t/>
            </a:r>
            <a:br>
              <a:rPr lang="en-US" altLang="en-US" sz="4000" dirty="0" smtClean="0"/>
            </a:br>
            <a:r>
              <a:rPr lang="en-US" altLang="en-US" sz="4000" dirty="0" smtClean="0"/>
              <a:t>on Language Revival</a:t>
            </a:r>
            <a:br>
              <a:rPr lang="en-US" altLang="en-US" sz="4000" dirty="0" smtClean="0"/>
            </a:br>
            <a:r>
              <a:rPr lang="en-US" altLang="en-US" sz="4000" dirty="0"/>
              <a:t/>
            </a:r>
            <a:br>
              <a:rPr lang="en-US" altLang="en-US" sz="4000" dirty="0"/>
            </a:br>
            <a:r>
              <a:rPr lang="en-US" altLang="en-US" sz="4000" dirty="0" smtClean="0"/>
              <a:t>AVAILABLE NOW</a:t>
            </a:r>
          </a:p>
        </p:txBody>
      </p:sp>
      <p:sp>
        <p:nvSpPr>
          <p:cNvPr id="125955" name="Rectangle 3"/>
          <p:cNvSpPr>
            <a:spLocks noGrp="1" noChangeArrowheads="1"/>
          </p:cNvSpPr>
          <p:nvPr>
            <p:ph type="body" idx="4294967295"/>
          </p:nvPr>
        </p:nvSpPr>
        <p:spPr>
          <a:xfrm>
            <a:off x="467544" y="3933056"/>
            <a:ext cx="8280920" cy="2304603"/>
          </a:xfrm>
        </p:spPr>
        <p:txBody>
          <a:bodyPr/>
          <a:lstStyle/>
          <a:p>
            <a:pPr marL="914400" lvl="2" indent="0" eaLnBrk="1" hangingPunct="1">
              <a:buNone/>
            </a:pPr>
            <a:endParaRPr lang="en-US" altLang="en-US" b="1" dirty="0">
              <a:hlinkClick r:id="rId2"/>
            </a:endParaRPr>
          </a:p>
          <a:p>
            <a:pPr marL="0" lvl="2" indent="0" algn="ctr" eaLnBrk="1" hangingPunct="1">
              <a:spcBef>
                <a:spcPts val="0"/>
              </a:spcBef>
              <a:buNone/>
            </a:pPr>
            <a:r>
              <a:rPr lang="en-US" altLang="en-US" sz="2700" b="1" dirty="0" smtClean="0">
                <a:hlinkClick r:id="rId2"/>
              </a:rPr>
              <a:t>https</a:t>
            </a:r>
            <a:r>
              <a:rPr lang="en-US" altLang="en-US" sz="2700" b="1" dirty="0">
                <a:hlinkClick r:id="rId2"/>
              </a:rPr>
              <a:t>://</a:t>
            </a:r>
            <a:r>
              <a:rPr lang="en-US" altLang="en-US" sz="2700" b="1" dirty="0" smtClean="0">
                <a:hlinkClick r:id="rId2"/>
              </a:rPr>
              <a:t>www.facebook.com/Revivalistics</a:t>
            </a:r>
            <a:endParaRPr lang="en-US" altLang="en-US" sz="2700" b="1" dirty="0" smtClean="0"/>
          </a:p>
          <a:p>
            <a:pPr marL="0" lvl="2" indent="0" algn="ctr" eaLnBrk="1" hangingPunct="1">
              <a:spcBef>
                <a:spcPts val="0"/>
              </a:spcBef>
              <a:buNone/>
            </a:pPr>
            <a:endParaRPr lang="en-US" altLang="en-US" sz="2700" b="1" dirty="0"/>
          </a:p>
          <a:p>
            <a:pPr marL="0" lvl="2" indent="0" algn="ctr" eaLnBrk="1" hangingPunct="1">
              <a:spcBef>
                <a:spcPts val="0"/>
              </a:spcBef>
              <a:buNone/>
            </a:pPr>
            <a:endParaRPr lang="en-US" altLang="en-US" sz="2700" b="1" dirty="0" smtClean="0"/>
          </a:p>
          <a:p>
            <a:pPr marL="0" lvl="2" indent="0" algn="ctr" eaLnBrk="1" hangingPunct="1">
              <a:spcBef>
                <a:spcPts val="0"/>
              </a:spcBef>
              <a:buNone/>
            </a:pPr>
            <a:endParaRPr lang="en-US" altLang="en-US" sz="2700" b="1" dirty="0"/>
          </a:p>
          <a:p>
            <a:pPr marL="0" lvl="2" indent="0" algn="ctr" eaLnBrk="1" hangingPunct="1">
              <a:spcBef>
                <a:spcPts val="0"/>
              </a:spcBef>
              <a:buNone/>
            </a:pPr>
            <a:r>
              <a:rPr lang="en-US" altLang="en-US" sz="2700" b="1" dirty="0">
                <a:hlinkClick r:id="rId3"/>
              </a:rPr>
              <a:t>https://</a:t>
            </a:r>
            <a:r>
              <a:rPr lang="en-US" altLang="en-US" sz="2700" b="1" dirty="0" smtClean="0">
                <a:hlinkClick r:id="rId3"/>
              </a:rPr>
              <a:t>www.facebook.com/ProfessorZuckermann</a:t>
            </a:r>
            <a:endParaRPr lang="en-US" altLang="en-US" sz="2700" b="1" dirty="0" smtClean="0"/>
          </a:p>
          <a:p>
            <a:pPr marL="914400" lvl="2" indent="0" eaLnBrk="1" hangingPunct="1">
              <a:buNone/>
            </a:pPr>
            <a:endParaRPr lang="en-US" altLang="en-US" b="1" dirty="0"/>
          </a:p>
          <a:p>
            <a:pPr marL="914400" lvl="2" indent="0" eaLnBrk="1" hangingPunct="1">
              <a:buNone/>
            </a:pPr>
            <a:endParaRPr lang="en-US" altLang="en-US" b="1" dirty="0" smtClean="0"/>
          </a:p>
          <a:p>
            <a:pPr marL="914400" lvl="2" indent="0" eaLnBrk="1" hangingPunct="1">
              <a:buNone/>
            </a:pPr>
            <a:endParaRPr lang="en-US" altLang="en-US" b="1" dirty="0" smtClean="0"/>
          </a:p>
          <a:p>
            <a:pPr marL="914400" lvl="2" indent="0" eaLnBrk="1" hangingPunct="1">
              <a:buNone/>
            </a:pPr>
            <a:endParaRPr lang="en-US" altLang="en-US" b="1" dirty="0" smtClean="0"/>
          </a:p>
          <a:p>
            <a:pPr lvl="2" eaLnBrk="1" hangingPunct="1"/>
            <a:endParaRPr lang="en-US" altLang="en-US" b="1" dirty="0" smtClean="0"/>
          </a:p>
          <a:p>
            <a:pPr lvl="2" eaLnBrk="1" hangingPunct="1"/>
            <a:endParaRPr lang="en-US" altLang="en-US" b="1" dirty="0" smtClean="0"/>
          </a:p>
          <a:p>
            <a:pPr lvl="1" eaLnBrk="1" hangingPunct="1">
              <a:buFontTx/>
              <a:buNone/>
            </a:pPr>
            <a:endParaRPr lang="en-US" altLang="en-US" b="1" dirty="0" smtClean="0"/>
          </a:p>
          <a:p>
            <a:pPr lvl="1" eaLnBrk="1" hangingPunct="1"/>
            <a:endParaRPr lang="en-US" altLang="en-US" b="1" dirty="0" smtClean="0"/>
          </a:p>
          <a:p>
            <a:pPr lvl="1" eaLnBrk="1" hangingPunct="1"/>
            <a:endParaRPr lang="en-US" altLang="en-US" b="1" dirty="0" smtClean="0"/>
          </a:p>
          <a:p>
            <a:pPr lvl="1" eaLnBrk="1" hangingPunct="1"/>
            <a:endParaRPr lang="en-US" altLang="en-US" dirty="0" smtClean="0"/>
          </a:p>
          <a:p>
            <a:pPr lvl="1" eaLnBrk="1" hangingPunct="1"/>
            <a:endParaRPr lang="en-US" altLang="en-US" dirty="0" smtClean="0"/>
          </a:p>
          <a:p>
            <a:pPr eaLnBrk="1" hangingPunct="1"/>
            <a:endParaRPr lang="en-US" altLang="en-US" dirty="0" smtClean="0">
              <a:solidFill>
                <a:srgbClr val="000000"/>
              </a:solidFill>
            </a:endParaRPr>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599780463"/>
      </p:ext>
    </p:extLst>
  </p:cSld>
  <p:clrMapOvr>
    <a:masterClrMapping/>
  </p:clrMapOvr>
  <p:transition>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251520" y="260647"/>
            <a:ext cx="6434997" cy="62477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6679620" y="307631"/>
            <a:ext cx="2212859" cy="6309420"/>
          </a:xfrm>
          <a:prstGeom prst="rect">
            <a:avLst/>
          </a:prstGeom>
          <a:noFill/>
        </p:spPr>
        <p:txBody>
          <a:bodyPr wrap="square" rtlCol="0">
            <a:spAutoFit/>
          </a:bodyPr>
          <a:lstStyle/>
          <a:p>
            <a:pPr algn="l"/>
            <a:r>
              <a:rPr lang="en-US" sz="1400" dirty="0"/>
              <a:t>As I am watching Bagan's hundreds of temples and pagodas from the very top of </a:t>
            </a:r>
            <a:r>
              <a:rPr lang="en-US" sz="1400" dirty="0" err="1"/>
              <a:t>ShweSanDaw</a:t>
            </a:r>
            <a:r>
              <a:rPr lang="en-US" sz="1400" dirty="0"/>
              <a:t> Pagoda, an American stranger approaches me and says: 'Professor </a:t>
            </a:r>
            <a:r>
              <a:rPr lang="en-US" sz="1400" dirty="0" err="1"/>
              <a:t>Zuckermann</a:t>
            </a:r>
            <a:r>
              <a:rPr lang="en-US" sz="1400" dirty="0"/>
              <a:t>!'</a:t>
            </a:r>
            <a:br>
              <a:rPr lang="en-US" sz="1400" dirty="0"/>
            </a:br>
            <a:r>
              <a:rPr lang="en-US" sz="1400" dirty="0"/>
              <a:t/>
            </a:r>
            <a:br>
              <a:rPr lang="en-US" sz="1400" dirty="0"/>
            </a:br>
            <a:r>
              <a:rPr lang="en-US" sz="1400" dirty="0"/>
              <a:t>'Yes?' I say. (Who is this person?, I am asking myself.)</a:t>
            </a:r>
            <a:br>
              <a:rPr lang="en-US" sz="1400" dirty="0"/>
            </a:br>
            <a:r>
              <a:rPr lang="en-US" sz="1400" dirty="0"/>
              <a:t/>
            </a:r>
            <a:br>
              <a:rPr lang="en-US" sz="1400" dirty="0"/>
            </a:br>
            <a:r>
              <a:rPr lang="en-US" sz="1400" dirty="0"/>
              <a:t>'I was your student', he says. </a:t>
            </a:r>
            <a:br>
              <a:rPr lang="en-US" sz="1400" dirty="0"/>
            </a:br>
            <a:r>
              <a:rPr lang="en-US" sz="1400" dirty="0"/>
              <a:t/>
            </a:r>
            <a:br>
              <a:rPr lang="en-US" sz="1400" dirty="0"/>
            </a:br>
            <a:r>
              <a:rPr lang="en-US" sz="1400" dirty="0"/>
              <a:t>('But that's impossible', I say to myself, 'I remember all my past and present students</a:t>
            </a:r>
            <a:r>
              <a:rPr lang="en-US" sz="1400" dirty="0" smtClean="0"/>
              <a:t>. And I have never met this person.’)</a:t>
            </a:r>
            <a:r>
              <a:rPr lang="en-US" sz="1400" dirty="0"/>
              <a:t/>
            </a:r>
            <a:br>
              <a:rPr lang="en-US" sz="1400" dirty="0"/>
            </a:br>
            <a:r>
              <a:rPr lang="en-US" sz="1400" dirty="0"/>
              <a:t/>
            </a:r>
            <a:br>
              <a:rPr lang="en-US" sz="1400" dirty="0"/>
            </a:br>
            <a:r>
              <a:rPr lang="en-US" sz="1400" dirty="0"/>
              <a:t>'I took your MOOC on language revival'!', says the American. </a:t>
            </a:r>
          </a:p>
          <a:p>
            <a:pPr algn="l"/>
            <a:endParaRPr lang="en-US" sz="1100" dirty="0" smtClean="0"/>
          </a:p>
          <a:p>
            <a:pPr algn="l"/>
            <a:endParaRPr lang="en-US" sz="1400" dirty="0"/>
          </a:p>
          <a:p>
            <a:pPr algn="l"/>
            <a:r>
              <a:rPr lang="en-US" sz="2000" dirty="0" smtClean="0"/>
              <a:t>Bagan, Myanmar, February 2016</a:t>
            </a:r>
            <a:endParaRPr lang="en-US" sz="2000" dirty="0"/>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066613757"/>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scontent.xx.fbcdn.net/hphotos-ash2/v/t1.0-9/563006_400619473382313_753266279_n.jpg?oh=22b4e51a78156f47274ba0eb749d8c69&amp;oe=5655F1F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38329"/>
            <a:ext cx="3960440" cy="628433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645211" y="415486"/>
            <a:ext cx="3960440" cy="6124754"/>
          </a:xfrm>
          <a:prstGeom prst="rect">
            <a:avLst/>
          </a:prstGeom>
          <a:noFill/>
        </p:spPr>
        <p:txBody>
          <a:bodyPr wrap="square" rtlCol="0">
            <a:spAutoFit/>
          </a:bodyPr>
          <a:lstStyle/>
          <a:p>
            <a:pPr algn="ctr"/>
            <a:r>
              <a:rPr lang="en-AU" sz="2800" b="1" dirty="0" smtClean="0">
                <a:solidFill>
                  <a:srgbClr val="000000"/>
                </a:solidFill>
              </a:rPr>
              <a:t>ON SPELLING</a:t>
            </a:r>
          </a:p>
          <a:p>
            <a:pPr algn="l"/>
            <a:endParaRPr lang="en-AU" sz="2800" dirty="0" smtClean="0">
              <a:solidFill>
                <a:srgbClr val="000000"/>
              </a:solidFill>
            </a:endParaRPr>
          </a:p>
          <a:p>
            <a:pPr algn="l"/>
            <a:r>
              <a:rPr lang="en-AU" sz="2800" dirty="0" smtClean="0">
                <a:solidFill>
                  <a:srgbClr val="000000"/>
                </a:solidFill>
              </a:rPr>
              <a:t>William </a:t>
            </a:r>
            <a:r>
              <a:rPr lang="en-AU" sz="2800" dirty="0">
                <a:solidFill>
                  <a:srgbClr val="000000"/>
                </a:solidFill>
              </a:rPr>
              <a:t>Shakespeare spelled his surname in </a:t>
            </a:r>
            <a:r>
              <a:rPr lang="en-AU" sz="2800" i="1" dirty="0">
                <a:solidFill>
                  <a:srgbClr val="000000"/>
                </a:solidFill>
              </a:rPr>
              <a:t>FIVE</a:t>
            </a:r>
            <a:r>
              <a:rPr lang="en-AU" sz="2800" dirty="0">
                <a:solidFill>
                  <a:srgbClr val="000000"/>
                </a:solidFill>
              </a:rPr>
              <a:t> different ways. </a:t>
            </a:r>
            <a:endParaRPr lang="en-AU" sz="2800" dirty="0" smtClean="0">
              <a:solidFill>
                <a:srgbClr val="000000"/>
              </a:solidFill>
            </a:endParaRPr>
          </a:p>
          <a:p>
            <a:pPr algn="l"/>
            <a:endParaRPr lang="en-AU" sz="2800" dirty="0">
              <a:solidFill>
                <a:srgbClr val="000000"/>
              </a:solidFill>
            </a:endParaRPr>
          </a:p>
          <a:p>
            <a:pPr algn="l"/>
            <a:r>
              <a:rPr lang="en-AU" sz="2800" i="1" dirty="0" smtClean="0">
                <a:solidFill>
                  <a:srgbClr val="000000"/>
                </a:solidFill>
              </a:rPr>
              <a:t>NONE </a:t>
            </a:r>
            <a:r>
              <a:rPr lang="en-AU" sz="2800" dirty="0" smtClean="0">
                <a:solidFill>
                  <a:srgbClr val="000000"/>
                </a:solidFill>
              </a:rPr>
              <a:t>of </a:t>
            </a:r>
            <a:r>
              <a:rPr lang="en-AU" sz="2800" dirty="0">
                <a:solidFill>
                  <a:srgbClr val="000000"/>
                </a:solidFill>
              </a:rPr>
              <a:t>them was </a:t>
            </a:r>
            <a:endParaRPr lang="en-AU" sz="2800" dirty="0" smtClean="0">
              <a:solidFill>
                <a:srgbClr val="000000"/>
              </a:solidFill>
            </a:endParaRPr>
          </a:p>
          <a:p>
            <a:pPr algn="l"/>
            <a:r>
              <a:rPr lang="en-AU" sz="2800" dirty="0" smtClean="0">
                <a:solidFill>
                  <a:srgbClr val="000000"/>
                </a:solidFill>
              </a:rPr>
              <a:t>S </a:t>
            </a:r>
            <a:r>
              <a:rPr lang="en-AU" sz="2800" dirty="0">
                <a:solidFill>
                  <a:srgbClr val="000000"/>
                </a:solidFill>
              </a:rPr>
              <a:t>H A K E S P E A R </a:t>
            </a:r>
            <a:r>
              <a:rPr lang="en-AU" sz="2800" dirty="0" smtClean="0">
                <a:solidFill>
                  <a:srgbClr val="000000"/>
                </a:solidFill>
              </a:rPr>
              <a:t>E.</a:t>
            </a:r>
            <a:endParaRPr lang="en-AU" sz="2800" dirty="0">
              <a:solidFill>
                <a:srgbClr val="000000"/>
              </a:solidFill>
            </a:endParaRPr>
          </a:p>
          <a:p>
            <a:pPr algn="l"/>
            <a:endParaRPr lang="en-AU" sz="2800" dirty="0">
              <a:solidFill>
                <a:srgbClr val="000000"/>
              </a:solidFill>
            </a:endParaRPr>
          </a:p>
          <a:p>
            <a:pPr algn="l"/>
            <a:r>
              <a:rPr lang="en-AU" sz="2800" dirty="0" smtClean="0">
                <a:solidFill>
                  <a:srgbClr val="000000"/>
                </a:solidFill>
              </a:rPr>
              <a:t>But spelling </a:t>
            </a:r>
            <a:r>
              <a:rPr lang="en-AU" sz="2800" dirty="0">
                <a:solidFill>
                  <a:srgbClr val="000000"/>
                </a:solidFill>
              </a:rPr>
              <a:t>might be extremely </a:t>
            </a:r>
            <a:r>
              <a:rPr lang="en-AU" sz="2800" dirty="0" smtClean="0">
                <a:solidFill>
                  <a:srgbClr val="000000"/>
                </a:solidFill>
              </a:rPr>
              <a:t>important: </a:t>
            </a:r>
          </a:p>
          <a:p>
            <a:pPr algn="l"/>
            <a:r>
              <a:rPr lang="en-AU" sz="1800" dirty="0" smtClean="0">
                <a:solidFill>
                  <a:srgbClr val="000000"/>
                </a:solidFill>
              </a:rPr>
              <a:t> </a:t>
            </a:r>
            <a:r>
              <a:rPr lang="en-AU" sz="2800" dirty="0" smtClean="0">
                <a:solidFill>
                  <a:srgbClr val="000000"/>
                </a:solidFill>
                <a:hlinkClick r:id="rId3"/>
              </a:rPr>
              <a:t>https</a:t>
            </a:r>
            <a:r>
              <a:rPr lang="en-AU" sz="2800" dirty="0">
                <a:solidFill>
                  <a:srgbClr val="000000"/>
                </a:solidFill>
                <a:hlinkClick r:id="rId3"/>
              </a:rPr>
              <a:t>://www.youtube.com/watch?v=0YM9Ereg2Zo</a:t>
            </a:r>
            <a:endParaRPr lang="en-AU" sz="2800" dirty="0">
              <a:solidFill>
                <a:srgbClr val="000000"/>
              </a:solidFill>
            </a:endParaRPr>
          </a:p>
        </p:txBody>
      </p:sp>
      <p:sp useBgFill="1">
        <p:nvSpPr>
          <p:cNvPr id="7" name="TextBox 6"/>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594534814"/>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258769"/>
            <a:ext cx="8352928" cy="6260107"/>
          </a:xfrm>
          <a:prstGeom prst="rect">
            <a:avLst/>
          </a:prstGeom>
        </p:spPr>
      </p:pic>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10905334"/>
      </p:ext>
    </p:extLst>
  </p:cSld>
  <p:clrMapOvr>
    <a:masterClrMapping/>
  </p:clrMapOvr>
  <p:transition>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404664"/>
            <a:ext cx="8354131" cy="6124754"/>
          </a:xfrm>
          <a:prstGeom prst="rect">
            <a:avLst/>
          </a:prstGeom>
          <a:noFill/>
        </p:spPr>
        <p:txBody>
          <a:bodyPr wrap="square" rtlCol="0">
            <a:spAutoFit/>
          </a:bodyPr>
          <a:lstStyle/>
          <a:p>
            <a:pPr algn="ctr"/>
            <a:r>
              <a:rPr lang="en-AU" sz="2800" b="1" dirty="0" smtClean="0">
                <a:solidFill>
                  <a:srgbClr val="000000"/>
                </a:solidFill>
              </a:rPr>
              <a:t>ON SPELLING</a:t>
            </a:r>
          </a:p>
          <a:p>
            <a:pPr algn="l"/>
            <a:endParaRPr lang="en-AU" sz="2800" dirty="0">
              <a:solidFill>
                <a:srgbClr val="000000"/>
              </a:solidFill>
            </a:endParaRPr>
          </a:p>
          <a:p>
            <a:pPr algn="l"/>
            <a:r>
              <a:rPr lang="en-AU" sz="2500" b="1" dirty="0"/>
              <a:t>In the Australian 1976 Population Census, </a:t>
            </a:r>
            <a:endParaRPr lang="en-AU" sz="2500" b="1" dirty="0" smtClean="0"/>
          </a:p>
          <a:p>
            <a:pPr algn="l"/>
            <a:r>
              <a:rPr lang="en-AU" sz="2500" b="1" dirty="0" smtClean="0"/>
              <a:t>Presbyterian </a:t>
            </a:r>
            <a:r>
              <a:rPr lang="en-AU" sz="2500" b="1" dirty="0"/>
              <a:t>Australians used </a:t>
            </a:r>
            <a:endParaRPr lang="en-AU" sz="2500" b="1" dirty="0" smtClean="0"/>
          </a:p>
          <a:p>
            <a:pPr algn="l"/>
            <a:r>
              <a:rPr lang="en-AU" sz="3600" b="1" dirty="0" smtClean="0"/>
              <a:t>383</a:t>
            </a:r>
            <a:r>
              <a:rPr lang="en-AU" sz="2500" b="1" dirty="0" smtClean="0"/>
              <a:t> </a:t>
            </a:r>
            <a:r>
              <a:rPr lang="en-AU" sz="2500" b="1" dirty="0"/>
              <a:t>different spellings to describe their own denomination.</a:t>
            </a:r>
          </a:p>
          <a:p>
            <a:pPr algn="l"/>
            <a:r>
              <a:rPr lang="en-AU" sz="2500" b="1" dirty="0"/>
              <a:t> </a:t>
            </a:r>
          </a:p>
          <a:p>
            <a:pPr algn="l"/>
            <a:r>
              <a:rPr lang="en-AU" sz="2500" b="1" dirty="0"/>
              <a:t>For example: </a:t>
            </a:r>
            <a:endParaRPr lang="en-AU" sz="2500" b="1" dirty="0" smtClean="0"/>
          </a:p>
          <a:p>
            <a:pPr algn="l"/>
            <a:endParaRPr lang="en-AU" sz="2500" b="1" dirty="0" smtClean="0"/>
          </a:p>
          <a:p>
            <a:pPr algn="l"/>
            <a:r>
              <a:rPr lang="en-AU" sz="2500" b="1" dirty="0" err="1" smtClean="0"/>
              <a:t>presbeterian</a:t>
            </a:r>
            <a:r>
              <a:rPr lang="en-AU" sz="2500" b="1" dirty="0"/>
              <a:t>, </a:t>
            </a:r>
            <a:r>
              <a:rPr lang="en-AU" sz="2500" b="1" dirty="0" err="1"/>
              <a:t>prespertarian</a:t>
            </a:r>
            <a:r>
              <a:rPr lang="en-AU" sz="2500" b="1" dirty="0"/>
              <a:t>, </a:t>
            </a:r>
            <a:r>
              <a:rPr lang="en-AU" sz="2500" b="1" dirty="0" err="1"/>
              <a:t>prespreterian</a:t>
            </a:r>
            <a:r>
              <a:rPr lang="en-AU" sz="2500" b="1" dirty="0"/>
              <a:t>, </a:t>
            </a:r>
            <a:r>
              <a:rPr lang="en-AU" sz="2500" b="1" dirty="0" err="1"/>
              <a:t>presbiterian</a:t>
            </a:r>
            <a:r>
              <a:rPr lang="en-AU" sz="2500" b="1" dirty="0"/>
              <a:t>, </a:t>
            </a:r>
            <a:r>
              <a:rPr lang="en-AU" sz="2500" b="1" dirty="0" err="1"/>
              <a:t>presbyrterian</a:t>
            </a:r>
            <a:r>
              <a:rPr lang="en-AU" sz="2500" b="1" dirty="0"/>
              <a:t>, </a:t>
            </a:r>
            <a:r>
              <a:rPr lang="en-AU" sz="2500" b="1" dirty="0" err="1"/>
              <a:t>presbytarians</a:t>
            </a:r>
            <a:r>
              <a:rPr lang="en-AU" sz="2500" b="1" dirty="0"/>
              <a:t>, </a:t>
            </a:r>
            <a:r>
              <a:rPr lang="en-AU" sz="2500" b="1" dirty="0" err="1"/>
              <a:t>presybyterian</a:t>
            </a:r>
            <a:r>
              <a:rPr lang="en-AU" sz="2500" b="1" dirty="0"/>
              <a:t>, </a:t>
            </a:r>
            <a:r>
              <a:rPr lang="en-AU" sz="2500" b="1" dirty="0" err="1"/>
              <a:t>presybeterian</a:t>
            </a:r>
            <a:r>
              <a:rPr lang="en-AU" sz="2500" b="1" dirty="0"/>
              <a:t>, </a:t>
            </a:r>
            <a:r>
              <a:rPr lang="en-AU" sz="2500" b="1" dirty="0" err="1"/>
              <a:t>presyterian</a:t>
            </a:r>
            <a:r>
              <a:rPr lang="en-AU" sz="2500" b="1" dirty="0"/>
              <a:t>, </a:t>
            </a:r>
            <a:r>
              <a:rPr lang="en-AU" sz="2500" b="1" dirty="0" err="1"/>
              <a:t>presbytrian</a:t>
            </a:r>
            <a:r>
              <a:rPr lang="en-AU" sz="2500" b="1" dirty="0"/>
              <a:t>, </a:t>
            </a:r>
            <a:r>
              <a:rPr lang="en-AU" sz="2500" b="1" dirty="0" err="1"/>
              <a:t>prespeterian</a:t>
            </a:r>
            <a:r>
              <a:rPr lang="en-AU" sz="2500" b="1" dirty="0"/>
              <a:t>, </a:t>
            </a:r>
            <a:r>
              <a:rPr lang="en-AU" sz="2500" b="1" dirty="0" err="1"/>
              <a:t>prebyterian</a:t>
            </a:r>
            <a:r>
              <a:rPr lang="en-AU" sz="2500" b="1" dirty="0"/>
              <a:t>, </a:t>
            </a:r>
            <a:r>
              <a:rPr lang="en-AU" sz="2500" b="1" dirty="0" err="1"/>
              <a:t>presbytarian</a:t>
            </a:r>
            <a:r>
              <a:rPr lang="en-AU" sz="2500" b="1" dirty="0"/>
              <a:t>, </a:t>
            </a:r>
            <a:r>
              <a:rPr lang="en-AU" sz="2500" b="1" dirty="0" err="1"/>
              <a:t>presbyerian</a:t>
            </a:r>
            <a:r>
              <a:rPr lang="en-AU" sz="2500" b="1" dirty="0"/>
              <a:t>, </a:t>
            </a:r>
            <a:r>
              <a:rPr lang="en-AU" sz="2500" b="1" dirty="0" err="1"/>
              <a:t>presbertarian</a:t>
            </a:r>
            <a:r>
              <a:rPr lang="en-AU" sz="2500" b="1" dirty="0"/>
              <a:t>, </a:t>
            </a:r>
            <a:r>
              <a:rPr lang="en-AU" sz="2500" b="1" dirty="0" err="1"/>
              <a:t>presbetraian</a:t>
            </a:r>
            <a:r>
              <a:rPr lang="en-AU" sz="2500" b="1" dirty="0"/>
              <a:t>, </a:t>
            </a:r>
            <a:r>
              <a:rPr lang="en-AU" sz="2500" b="1" dirty="0" err="1"/>
              <a:t>presybartian</a:t>
            </a:r>
            <a:r>
              <a:rPr lang="en-AU" sz="2500" b="1" dirty="0"/>
              <a:t>, </a:t>
            </a:r>
            <a:r>
              <a:rPr lang="en-AU" sz="2500" b="1" dirty="0" err="1"/>
              <a:t>presyberian</a:t>
            </a:r>
            <a:r>
              <a:rPr lang="en-AU" sz="2500" b="1" dirty="0"/>
              <a:t>, </a:t>
            </a:r>
            <a:r>
              <a:rPr lang="en-AU" sz="2500" b="1" dirty="0" err="1"/>
              <a:t>prysbyterian</a:t>
            </a:r>
            <a:r>
              <a:rPr lang="en-AU" sz="2500" b="1" dirty="0"/>
              <a:t>, </a:t>
            </a:r>
            <a:r>
              <a:rPr lang="en-AU" sz="2500" b="1" dirty="0" err="1"/>
              <a:t>presbyterian</a:t>
            </a:r>
            <a:r>
              <a:rPr lang="en-AU" sz="2500" b="1" dirty="0"/>
              <a:t>, </a:t>
            </a:r>
            <a:r>
              <a:rPr lang="en-AU" sz="2500" b="1" dirty="0" err="1"/>
              <a:t>presbetarian</a:t>
            </a:r>
            <a:r>
              <a:rPr lang="en-AU" sz="2500" b="1" dirty="0"/>
              <a:t>, </a:t>
            </a:r>
            <a:r>
              <a:rPr lang="en-AU" sz="2500" b="1" dirty="0" err="1"/>
              <a:t>presbaterian</a:t>
            </a:r>
            <a:r>
              <a:rPr lang="en-AU" sz="2500" b="1" dirty="0"/>
              <a:t>, </a:t>
            </a:r>
            <a:r>
              <a:rPr lang="en-AU" sz="2500" b="1" dirty="0" err="1"/>
              <a:t>prebytarian</a:t>
            </a:r>
            <a:r>
              <a:rPr lang="en-AU" sz="2500" b="1" dirty="0"/>
              <a:t>, </a:t>
            </a:r>
            <a:r>
              <a:rPr lang="en-AU" sz="2500" b="1" dirty="0" err="1"/>
              <a:t>prebysterian</a:t>
            </a:r>
            <a:r>
              <a:rPr lang="en-AU" sz="2500" b="1" dirty="0"/>
              <a:t>, </a:t>
            </a:r>
            <a:r>
              <a:rPr lang="en-AU" sz="2500" b="1" dirty="0" err="1"/>
              <a:t>presbertain</a:t>
            </a:r>
            <a:r>
              <a:rPr lang="en-AU" sz="2500" b="1" dirty="0"/>
              <a:t>, </a:t>
            </a:r>
            <a:r>
              <a:rPr lang="en-AU" sz="2500" b="1" dirty="0" err="1"/>
              <a:t>preysbyerian</a:t>
            </a:r>
            <a:r>
              <a:rPr lang="en-AU" sz="2500" b="1" dirty="0"/>
              <a:t>, </a:t>
            </a:r>
            <a:r>
              <a:rPr lang="en-AU" sz="2500" b="1" dirty="0" err="1"/>
              <a:t>presbitarin</a:t>
            </a:r>
            <a:r>
              <a:rPr lang="en-AU" sz="2500" b="1" dirty="0"/>
              <a:t>, </a:t>
            </a:r>
            <a:r>
              <a:rPr lang="en-AU" sz="2500" b="1" dirty="0" err="1"/>
              <a:t>prsbyterian</a:t>
            </a:r>
            <a:r>
              <a:rPr lang="en-AU" sz="2500" b="1" dirty="0" smtClean="0"/>
              <a:t>.</a:t>
            </a:r>
            <a:endParaRPr lang="en-AU" sz="2800" b="1" dirty="0" smtClean="0">
              <a:solidFill>
                <a:srgbClr val="000000"/>
              </a:solidFill>
            </a:endParaRPr>
          </a:p>
        </p:txBody>
      </p:sp>
      <p:sp useBgFill="1">
        <p:nvSpPr>
          <p:cNvPr id="7" name="TextBox 6"/>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808032439"/>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Box 3"/>
          <p:cNvSpPr txBox="1">
            <a:spLocks noChangeArrowheads="1"/>
          </p:cNvSpPr>
          <p:nvPr/>
        </p:nvSpPr>
        <p:spPr bwMode="auto">
          <a:xfrm>
            <a:off x="250825" y="404813"/>
            <a:ext cx="22336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6600">
                <a:solidFill>
                  <a:srgbClr val="000000"/>
                </a:solidFill>
              </a:rPr>
              <a:t>Strine</a:t>
            </a:r>
          </a:p>
          <a:p>
            <a:pPr algn="ctr"/>
            <a:r>
              <a:rPr lang="en-AU" altLang="en-US" sz="6600">
                <a:solidFill>
                  <a:srgbClr val="000000"/>
                </a:solidFill>
              </a:rPr>
              <a:t>Signs</a:t>
            </a:r>
          </a:p>
        </p:txBody>
      </p:sp>
      <p:pic>
        <p:nvPicPr>
          <p:cNvPr id="126979" name="Picture 2" descr="https://fbcdn-sphotos-g-a.akamaihd.net/hphotos-ak-frc3/t1/1661473_10153893816700495_297411610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4438" y="1614488"/>
            <a:ext cx="6413500" cy="491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918481121"/>
      </p:ext>
    </p:extLst>
  </p:cSld>
  <p:clrMapOvr>
    <a:masterClrMapping/>
  </p:clrMapOvr>
  <p:transition>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s://fbcdn-sphotos-h-a.akamaihd.net/hphotos-ak-ash4/293129_10151943014565495_1112641239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7313" y="260350"/>
            <a:ext cx="6283325"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3" name="TextBox 3"/>
          <p:cNvSpPr txBox="1">
            <a:spLocks noChangeArrowheads="1"/>
          </p:cNvSpPr>
          <p:nvPr/>
        </p:nvSpPr>
        <p:spPr bwMode="auto">
          <a:xfrm>
            <a:off x="250825" y="404813"/>
            <a:ext cx="22336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6600">
                <a:solidFill>
                  <a:srgbClr val="000000"/>
                </a:solidFill>
              </a:rPr>
              <a:t>Strine</a:t>
            </a:r>
          </a:p>
          <a:p>
            <a:pPr algn="ctr"/>
            <a:r>
              <a:rPr lang="en-AU" altLang="en-US" sz="6600">
                <a:solidFill>
                  <a:srgbClr val="000000"/>
                </a:solidFill>
              </a:rPr>
              <a:t>Signs</a:t>
            </a:r>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https://fbcdn-sphotos-d-a.akamaihd.net/hphotos-ak-snc7/294693_10152128293940495_1141477482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1231900"/>
            <a:ext cx="8642350" cy="436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5" name="TextBox 4"/>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4"/>
          <p:cNvSpPr txBox="1">
            <a:spLocks noChangeArrowheads="1"/>
          </p:cNvSpPr>
          <p:nvPr/>
        </p:nvSpPr>
        <p:spPr bwMode="auto">
          <a:xfrm>
            <a:off x="395536" y="404664"/>
            <a:ext cx="835292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dirty="0" err="1" smtClean="0"/>
              <a:t>Gabmididhi</a:t>
            </a:r>
            <a:r>
              <a:rPr lang="en-AU" altLang="en-US" dirty="0" smtClean="0"/>
              <a:t> </a:t>
            </a:r>
            <a:r>
              <a:rPr lang="en-AU" altLang="en-US" dirty="0" err="1" smtClean="0"/>
              <a:t>Barngarlidhi</a:t>
            </a:r>
            <a:r>
              <a:rPr lang="en-AU" altLang="en-US" dirty="0" smtClean="0"/>
              <a:t> </a:t>
            </a:r>
            <a:r>
              <a:rPr lang="en-AU" altLang="en-US" dirty="0" err="1"/>
              <a:t>Manoo</a:t>
            </a:r>
            <a:r>
              <a:rPr lang="en-AU" altLang="en-US" dirty="0"/>
              <a:t> </a:t>
            </a:r>
            <a:r>
              <a:rPr lang="en-AU" altLang="en-US" dirty="0" smtClean="0"/>
              <a:t>‘</a:t>
            </a:r>
            <a:r>
              <a:rPr lang="en-AU" altLang="en-US" dirty="0"/>
              <a:t>Learning and Speaking Barngarla Together</a:t>
            </a:r>
            <a:r>
              <a:rPr lang="en-AU" altLang="en-US" dirty="0" smtClean="0"/>
              <a:t>’, </a:t>
            </a:r>
            <a:r>
              <a:rPr lang="en-AU" altLang="en-US" dirty="0" err="1" smtClean="0"/>
              <a:t>Galinyala</a:t>
            </a:r>
            <a:r>
              <a:rPr lang="en-AU" altLang="en-US" dirty="0" smtClean="0"/>
              <a:t> (=Port Lincoln), </a:t>
            </a:r>
            <a:r>
              <a:rPr lang="en-AU" altLang="en-US" sz="3200" b="1" dirty="0" smtClean="0"/>
              <a:t>12 July 2018</a:t>
            </a:r>
            <a:endParaRPr lang="en-AU" altLang="en-US" sz="3200" b="1" dirty="0"/>
          </a:p>
        </p:txBody>
      </p:sp>
      <p:pic>
        <p:nvPicPr>
          <p:cNvPr id="60420"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Image may contain: 1 person, standing, grass, sky, outdoor and natur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1700808"/>
            <a:ext cx="8640960" cy="4856321"/>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6" name="TextBox 5"/>
          <p:cNvSpPr txBox="1"/>
          <p:nvPr/>
        </p:nvSpPr>
        <p:spPr>
          <a:xfrm>
            <a:off x="3491880" y="6524625"/>
            <a:ext cx="358330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s://fbcdn-sphotos-d-a.akamaihd.net/hphotos-ak-snc6/194905_10151942241935495_1237702134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288" y="260350"/>
            <a:ext cx="8351837"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5" name="TextBox 4"/>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sers\a1600532\AppData\Local\Microsoft\Windows\Temporary Internet Files\Content.Outlook\DMUGAQTE\image00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836613"/>
            <a:ext cx="8748712" cy="568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5" name="Rectangle 2"/>
          <p:cNvSpPr>
            <a:spLocks noGrp="1" noChangeArrowheads="1"/>
          </p:cNvSpPr>
          <p:nvPr>
            <p:ph type="title" idx="4294967295"/>
          </p:nvPr>
        </p:nvSpPr>
        <p:spPr>
          <a:xfrm>
            <a:off x="611188" y="404813"/>
            <a:ext cx="8305800" cy="609600"/>
          </a:xfrm>
        </p:spPr>
        <p:txBody>
          <a:bodyPr/>
          <a:lstStyle/>
          <a:p>
            <a:pPr eaLnBrk="1" hangingPunct="1"/>
            <a:r>
              <a:rPr lang="en-US" altLang="en-US" smtClean="0"/>
              <a:t>Summary</a:t>
            </a:r>
          </a:p>
        </p:txBody>
      </p:sp>
      <p:sp>
        <p:nvSpPr>
          <p:cNvPr id="131076" name="Rectangle 3"/>
          <p:cNvSpPr>
            <a:spLocks noGrp="1" noChangeArrowheads="1"/>
          </p:cNvSpPr>
          <p:nvPr>
            <p:ph type="body" idx="4294967295"/>
          </p:nvPr>
        </p:nvSpPr>
        <p:spPr>
          <a:xfrm>
            <a:off x="107950" y="404813"/>
            <a:ext cx="9504363" cy="3744912"/>
          </a:xfrm>
        </p:spPr>
        <p:txBody>
          <a:bodyPr/>
          <a:lstStyle/>
          <a:p>
            <a:pPr marL="457200" indent="-457200">
              <a:buFontTx/>
              <a:buNone/>
            </a:pPr>
            <a:endParaRPr lang="en-AU" altLang="en-US" sz="1100" b="1" dirty="0" smtClean="0">
              <a:solidFill>
                <a:srgbClr val="000000"/>
              </a:solidFill>
            </a:endParaRPr>
          </a:p>
          <a:p>
            <a:pPr marL="457200" indent="-457200">
              <a:buFontTx/>
              <a:buNone/>
            </a:pPr>
            <a:r>
              <a:rPr lang="en-AU" altLang="en-US" b="1" dirty="0" smtClean="0">
                <a:solidFill>
                  <a:srgbClr val="000000"/>
                </a:solidFill>
              </a:rPr>
              <a:t>(1) If your language is endangered</a:t>
            </a:r>
            <a:r>
              <a:rPr lang="en-AU" altLang="en-US" b="1" dirty="0" smtClean="0">
                <a:solidFill>
                  <a:srgbClr val="000000"/>
                </a:solidFill>
                <a:sym typeface="Wingdings" pitchFamily="2" charset="2"/>
              </a:rPr>
              <a:t> </a:t>
            </a:r>
          </a:p>
          <a:p>
            <a:pPr marL="457200" indent="-457200">
              <a:buFontTx/>
              <a:buNone/>
            </a:pPr>
            <a:r>
              <a:rPr lang="en-AU" altLang="en-US" b="1" dirty="0" smtClean="0">
                <a:solidFill>
                  <a:srgbClr val="000000"/>
                </a:solidFill>
                <a:sym typeface="Wingdings" pitchFamily="2" charset="2"/>
              </a:rPr>
              <a:t>	 Do not allow it to fall asleep!</a:t>
            </a:r>
          </a:p>
          <a:p>
            <a:pPr marL="457200" indent="-457200">
              <a:buFontTx/>
              <a:buNone/>
            </a:pPr>
            <a:r>
              <a:rPr lang="en-AU" altLang="en-US" b="1" dirty="0" smtClean="0">
                <a:solidFill>
                  <a:srgbClr val="000000"/>
                </a:solidFill>
              </a:rPr>
              <a:t> </a:t>
            </a:r>
            <a:endParaRPr lang="en-AU" altLang="en-US" sz="1800" b="1" dirty="0" smtClean="0">
              <a:solidFill>
                <a:srgbClr val="000000"/>
              </a:solidFill>
            </a:endParaRPr>
          </a:p>
          <a:p>
            <a:pPr marL="457200" indent="-457200">
              <a:buFontTx/>
              <a:buNone/>
            </a:pPr>
            <a:r>
              <a:rPr lang="en-AU" altLang="en-US" b="1" dirty="0" smtClean="0">
                <a:solidFill>
                  <a:srgbClr val="000000"/>
                </a:solidFill>
              </a:rPr>
              <a:t>(2) If your language falls asleep </a:t>
            </a:r>
            <a:r>
              <a:rPr lang="en-AU" altLang="en-US" b="1" dirty="0" smtClean="0">
                <a:solidFill>
                  <a:srgbClr val="000000"/>
                </a:solidFill>
                <a:sym typeface="Wingdings" pitchFamily="2" charset="2"/>
              </a:rPr>
              <a:t> </a:t>
            </a:r>
          </a:p>
          <a:p>
            <a:pPr marL="457200" indent="-457200">
              <a:buFontTx/>
              <a:buNone/>
            </a:pPr>
            <a:r>
              <a:rPr lang="en-AU" altLang="en-US" b="1" dirty="0" smtClean="0">
                <a:solidFill>
                  <a:srgbClr val="000000"/>
                </a:solidFill>
                <a:sym typeface="Wingdings" pitchFamily="2" charset="2"/>
              </a:rPr>
              <a:t>	</a:t>
            </a:r>
          </a:p>
          <a:p>
            <a:pPr marL="457200" indent="-457200">
              <a:buFontTx/>
              <a:buNone/>
            </a:pPr>
            <a:endParaRPr lang="en-AU" altLang="en-US" b="1" dirty="0" smtClean="0">
              <a:solidFill>
                <a:srgbClr val="000000"/>
              </a:solidFill>
              <a:sym typeface="Wingdings" pitchFamily="2" charset="2"/>
            </a:endParaRPr>
          </a:p>
          <a:p>
            <a:pPr marL="457200" indent="-457200">
              <a:buFontTx/>
              <a:buNone/>
            </a:pPr>
            <a:endParaRPr lang="en-AU" altLang="en-US" b="1" dirty="0" smtClean="0">
              <a:solidFill>
                <a:srgbClr val="000000"/>
              </a:solidFill>
              <a:sym typeface="Wingdings" pitchFamily="2" charset="2"/>
            </a:endParaRPr>
          </a:p>
          <a:p>
            <a:pPr marL="457200" indent="-457200">
              <a:buFontTx/>
              <a:buNone/>
            </a:pPr>
            <a:endParaRPr lang="en-AU" altLang="en-US" sz="100" b="1" dirty="0" smtClean="0">
              <a:solidFill>
                <a:schemeClr val="bg1"/>
              </a:solidFill>
              <a:sym typeface="Wingdings" pitchFamily="2" charset="2"/>
            </a:endParaRPr>
          </a:p>
          <a:p>
            <a:pPr marL="457200" indent="-457200">
              <a:buFontTx/>
              <a:buNone/>
            </a:pPr>
            <a:r>
              <a:rPr lang="en-AU" altLang="en-US" b="1" dirty="0" smtClean="0">
                <a:solidFill>
                  <a:schemeClr val="bg1"/>
                </a:solidFill>
                <a:sym typeface="Wingdings" pitchFamily="2" charset="2"/>
              </a:rPr>
              <a:t>(3) If you revive a language  </a:t>
            </a:r>
          </a:p>
          <a:p>
            <a:pPr marL="457200" indent="-457200">
              <a:buFontTx/>
              <a:buNone/>
            </a:pPr>
            <a:r>
              <a:rPr lang="en-AU" altLang="en-US" b="1" dirty="0" smtClean="0">
                <a:solidFill>
                  <a:schemeClr val="bg1"/>
                </a:solidFill>
                <a:sym typeface="Wingdings" pitchFamily="2" charset="2"/>
              </a:rPr>
              <a:t>	  Embrace the hybridity of the children’s emerging tongue!</a:t>
            </a:r>
          </a:p>
          <a:p>
            <a:pPr marL="457200" indent="-457200">
              <a:buFontTx/>
              <a:buNone/>
            </a:pPr>
            <a:endParaRPr lang="en-AU" altLang="en-US" sz="400" b="1" dirty="0" smtClean="0">
              <a:solidFill>
                <a:schemeClr val="bg1"/>
              </a:solidFill>
              <a:sym typeface="Wingdings" pitchFamily="2" charset="2"/>
            </a:endParaRPr>
          </a:p>
          <a:p>
            <a:pPr marL="457200" indent="-457200">
              <a:buFontTx/>
              <a:buNone/>
            </a:pPr>
            <a:r>
              <a:rPr lang="en-AU" altLang="en-US" b="1" dirty="0" smtClean="0">
                <a:solidFill>
                  <a:schemeClr val="bg1"/>
                </a:solidFill>
                <a:sym typeface="Wingdings" pitchFamily="2" charset="2"/>
              </a:rPr>
              <a:t>(4) If your language is healthy                                             </a:t>
            </a:r>
          </a:p>
          <a:p>
            <a:pPr marL="457200" indent="-457200">
              <a:buFontTx/>
              <a:buNone/>
            </a:pPr>
            <a:r>
              <a:rPr lang="en-AU" altLang="en-US" b="1" dirty="0" smtClean="0">
                <a:solidFill>
                  <a:schemeClr val="bg1"/>
                </a:solidFill>
                <a:sym typeface="Wingdings" pitchFamily="2" charset="2"/>
              </a:rPr>
              <a:t>	 Consider helping others in linguistic need!</a:t>
            </a:r>
            <a:endParaRPr lang="en-US" altLang="en-US" b="1" dirty="0" smtClean="0">
              <a:solidFill>
                <a:schemeClr val="bg1"/>
              </a:solidFill>
            </a:endParaRPr>
          </a:p>
          <a:p>
            <a:pPr lvl="1" eaLnBrk="1" hangingPunct="1"/>
            <a:endParaRPr lang="en-US" altLang="en-US" dirty="0" smtClean="0"/>
          </a:p>
          <a:p>
            <a:pPr lvl="1" eaLnBrk="1" hangingPunct="1"/>
            <a:endParaRPr lang="en-US" altLang="en-US" dirty="0" smtClean="0"/>
          </a:p>
          <a:p>
            <a:pPr marL="457200" indent="-457200" eaLnBrk="1" hangingPunct="1"/>
            <a:endParaRPr lang="en-US" altLang="en-US" dirty="0" smtClean="0">
              <a:solidFill>
                <a:srgbClr val="000000"/>
              </a:solidFill>
            </a:endParaRPr>
          </a:p>
        </p:txBody>
      </p:sp>
      <p:sp useBgFill="1">
        <p:nvSpPr>
          <p:cNvPr id="8" name="TextBox 7"/>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Box 8"/>
          <p:cNvSpPr txBox="1">
            <a:spLocks noChangeArrowheads="1"/>
          </p:cNvSpPr>
          <p:nvPr/>
        </p:nvSpPr>
        <p:spPr bwMode="auto">
          <a:xfrm>
            <a:off x="1042988" y="1125538"/>
            <a:ext cx="20161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solidFill>
                  <a:srgbClr val="FFFFFF"/>
                </a:solidFill>
              </a:rPr>
              <a:t>Lads/Lasses</a:t>
            </a:r>
          </a:p>
        </p:txBody>
      </p:sp>
      <p:sp>
        <p:nvSpPr>
          <p:cNvPr id="132099" name="TextBox 9"/>
          <p:cNvSpPr txBox="1">
            <a:spLocks noChangeArrowheads="1"/>
          </p:cNvSpPr>
          <p:nvPr/>
        </p:nvSpPr>
        <p:spPr bwMode="auto">
          <a:xfrm>
            <a:off x="1187450" y="4581525"/>
            <a:ext cx="2016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solidFill>
                  <a:srgbClr val="FFFFFF"/>
                </a:solidFill>
              </a:rPr>
              <a:t>Land</a:t>
            </a:r>
          </a:p>
        </p:txBody>
      </p:sp>
      <p:sp>
        <p:nvSpPr>
          <p:cNvPr id="132100" name="TextBox 11"/>
          <p:cNvSpPr txBox="1">
            <a:spLocks noChangeArrowheads="1"/>
          </p:cNvSpPr>
          <p:nvPr/>
        </p:nvSpPr>
        <p:spPr bwMode="auto">
          <a:xfrm>
            <a:off x="395536" y="1268760"/>
            <a:ext cx="8424862" cy="4708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4350" indent="-514350">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6000" b="1" dirty="0" smtClean="0">
                <a:solidFill>
                  <a:srgbClr val="000000"/>
                </a:solidFill>
              </a:rPr>
              <a:t>Summary</a:t>
            </a:r>
          </a:p>
          <a:p>
            <a:pPr algn="ctr"/>
            <a:endParaRPr lang="en-AU" sz="3200" dirty="0" smtClean="0"/>
          </a:p>
          <a:p>
            <a:pPr algn="ctr"/>
            <a:r>
              <a:rPr lang="en-AU" sz="3200" dirty="0" smtClean="0"/>
              <a:t>Why </a:t>
            </a:r>
            <a:r>
              <a:rPr lang="en-AU" sz="3200" dirty="0"/>
              <a:t>Revive A Dead Language? </a:t>
            </a:r>
          </a:p>
          <a:p>
            <a:pPr algn="ctr"/>
            <a:r>
              <a:rPr lang="en-AU" sz="3200" dirty="0" smtClean="0"/>
              <a:t>Spontaneous Interview </a:t>
            </a:r>
            <a:r>
              <a:rPr lang="en-AU" sz="3200" dirty="0"/>
              <a:t>with </a:t>
            </a:r>
            <a:r>
              <a:rPr lang="en-AU" sz="3200" dirty="0" smtClean="0"/>
              <a:t>Ghil‘ad Zuckermann by </a:t>
            </a:r>
            <a:r>
              <a:rPr lang="en-AU" sz="3200" dirty="0" err="1" smtClean="0"/>
              <a:t>Babbel</a:t>
            </a:r>
            <a:endParaRPr lang="en-AU" sz="3200" dirty="0"/>
          </a:p>
          <a:p>
            <a:pPr algn="ctr"/>
            <a:endParaRPr lang="en-AU" altLang="en-US" sz="2800" b="1" dirty="0">
              <a:solidFill>
                <a:srgbClr val="000000"/>
              </a:solidFill>
            </a:endParaRPr>
          </a:p>
          <a:p>
            <a:pPr algn="ctr"/>
            <a:endParaRPr lang="en-AU" altLang="en-US" sz="2800" b="1" dirty="0">
              <a:solidFill>
                <a:srgbClr val="000000"/>
              </a:solidFill>
            </a:endParaRPr>
          </a:p>
          <a:p>
            <a:pPr algn="ctr"/>
            <a:r>
              <a:rPr lang="en-AU" altLang="zh-CN" sz="2800" dirty="0">
                <a:solidFill>
                  <a:srgbClr val="000000"/>
                </a:solidFill>
                <a:hlinkClick r:id="rId2"/>
              </a:rPr>
              <a:t>https://</a:t>
            </a:r>
            <a:r>
              <a:rPr lang="en-AU" altLang="zh-CN" sz="2800" dirty="0" smtClean="0">
                <a:solidFill>
                  <a:srgbClr val="000000"/>
                </a:solidFill>
                <a:hlinkClick r:id="rId2"/>
              </a:rPr>
              <a:t>www.youtube.com/watch?v=izVGZRqciTY</a:t>
            </a:r>
            <a:endParaRPr lang="en-AU" altLang="zh-CN" sz="2800" dirty="0" smtClean="0">
              <a:solidFill>
                <a:srgbClr val="000000"/>
              </a:solidFill>
            </a:endParaRPr>
          </a:p>
          <a:p>
            <a:pPr algn="ctr"/>
            <a:endParaRPr lang="en-AU" altLang="en-US" sz="2800" b="1" dirty="0">
              <a:solidFill>
                <a:srgbClr val="000000"/>
              </a:solidFill>
            </a:endParaRPr>
          </a:p>
        </p:txBody>
      </p:sp>
      <p:sp useBgFill="1">
        <p:nvSpPr>
          <p:cNvPr id="7" name="TextBox 6"/>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313243895"/>
      </p:ext>
    </p:extLst>
  </p:cSld>
  <p:clrMapOvr>
    <a:masterClrMapping/>
  </p:clrMapOvr>
  <p:transition>
    <p:cu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braham"/>
          <p:cNvPicPr>
            <a:picLocks noChangeAspect="1" noChangeArrowheads="1"/>
          </p:cNvPicPr>
          <p:nvPr/>
        </p:nvPicPr>
        <p:blipFill>
          <a:blip r:embed="rId3" cstate="print">
            <a:extLst>
              <a:ext uri="{28A0092B-C50C-407E-A947-70E740481C1C}">
                <a14:useLocalDpi xmlns:a14="http://schemas.microsoft.com/office/drawing/2010/main" xmlns="" val="0"/>
              </a:ext>
            </a:extLst>
          </a:blip>
          <a:srcRect t="2946" b="7732"/>
          <a:stretch>
            <a:fillRect/>
          </a:stretch>
        </p:blipFill>
        <p:spPr bwMode="auto">
          <a:xfrm>
            <a:off x="250825" y="260350"/>
            <a:ext cx="8642350"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TextBox 4"/>
          <p:cNvSpPr txBox="1">
            <a:spLocks noChangeArrowheads="1"/>
          </p:cNvSpPr>
          <p:nvPr/>
        </p:nvSpPr>
        <p:spPr bwMode="auto">
          <a:xfrm>
            <a:off x="323850" y="266700"/>
            <a:ext cx="8712200" cy="708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eaLnBrk="1" hangingPunct="1">
              <a:lnSpc>
                <a:spcPct val="80000"/>
              </a:lnSpc>
            </a:pPr>
            <a:r>
              <a:rPr lang="en-AU" altLang="en-US" sz="3600" b="1" dirty="0">
                <a:solidFill>
                  <a:srgbClr val="000000"/>
                </a:solidFill>
              </a:rPr>
              <a:t>Professor Ghil‘ad </a:t>
            </a:r>
            <a:r>
              <a:rPr lang="en-AU" altLang="en-US" sz="3600" b="1" dirty="0" smtClean="0">
                <a:solidFill>
                  <a:srgbClr val="000000"/>
                </a:solidFill>
              </a:rPr>
              <a:t>Zuckermann </a:t>
            </a:r>
            <a:r>
              <a:rPr lang="en-AU" altLang="en-US" sz="3600" dirty="0" err="1" smtClean="0">
                <a:solidFill>
                  <a:srgbClr val="000000"/>
                </a:solidFill>
                <a:latin typeface="Times New Roman" pitchFamily="18" charset="0"/>
                <a:cs typeface="Times New Roman" pitchFamily="18" charset="0"/>
              </a:rPr>
              <a:t>诸葛漫</a:t>
            </a:r>
            <a:endParaRPr lang="en-AU" altLang="en-US" sz="3600" dirty="0">
              <a:solidFill>
                <a:srgbClr val="000000"/>
              </a:solidFill>
              <a:latin typeface="Times New Roman" pitchFamily="18" charset="0"/>
              <a:cs typeface="Times New Roman" pitchFamily="18" charset="0"/>
            </a:endParaRPr>
          </a:p>
          <a:p>
            <a:pPr algn="l" eaLnBrk="1" hangingPunct="1">
              <a:lnSpc>
                <a:spcPct val="80000"/>
              </a:lnSpc>
            </a:pPr>
            <a:r>
              <a:rPr lang="en-AU" altLang="en-US" sz="2000" b="1" dirty="0" smtClean="0">
                <a:solidFill>
                  <a:srgbClr val="000000"/>
                </a:solidFill>
              </a:rPr>
              <a:t>	DPhil </a:t>
            </a:r>
            <a:r>
              <a:rPr lang="en-AU" altLang="en-US" sz="2000" b="1" dirty="0">
                <a:solidFill>
                  <a:srgbClr val="000000"/>
                </a:solidFill>
              </a:rPr>
              <a:t>(Oxford), PhD (Cambridge, titular)</a:t>
            </a:r>
          </a:p>
          <a:p>
            <a:pPr algn="l" eaLnBrk="1" hangingPunct="1">
              <a:lnSpc>
                <a:spcPct val="80000"/>
              </a:lnSpc>
            </a:pPr>
            <a:endParaRPr lang="en-AU" altLang="en-US" sz="900" b="1" dirty="0">
              <a:solidFill>
                <a:srgbClr val="000000"/>
              </a:solidFill>
            </a:endParaRPr>
          </a:p>
          <a:p>
            <a:pPr algn="l" eaLnBrk="1" hangingPunct="1">
              <a:lnSpc>
                <a:spcPct val="80000"/>
              </a:lnSpc>
            </a:pPr>
            <a:r>
              <a:rPr lang="en-AU" altLang="en-US" b="1" dirty="0" smtClean="0">
                <a:solidFill>
                  <a:srgbClr val="FF0000"/>
                </a:solidFill>
              </a:rPr>
              <a:t>	</a:t>
            </a:r>
            <a:r>
              <a:rPr lang="en-AU" altLang="en-US" sz="2200" b="1" dirty="0" smtClean="0">
                <a:solidFill>
                  <a:srgbClr val="FF0000"/>
                </a:solidFill>
              </a:rPr>
              <a:t>Chair </a:t>
            </a:r>
            <a:r>
              <a:rPr lang="en-AU" altLang="en-US" sz="2200" b="1" dirty="0">
                <a:solidFill>
                  <a:srgbClr val="FF0000"/>
                </a:solidFill>
              </a:rPr>
              <a:t>of Linguistics </a:t>
            </a:r>
            <a:r>
              <a:rPr lang="en-AU" altLang="en-US" sz="2200" b="1" dirty="0" smtClean="0">
                <a:solidFill>
                  <a:srgbClr val="FF0000"/>
                </a:solidFill>
              </a:rPr>
              <a:t>&amp; Endangered Languages </a:t>
            </a:r>
          </a:p>
          <a:p>
            <a:pPr algn="l" eaLnBrk="1" hangingPunct="1">
              <a:lnSpc>
                <a:spcPct val="80000"/>
              </a:lnSpc>
            </a:pPr>
            <a:r>
              <a:rPr lang="en-AU" altLang="en-US" sz="2200" b="1" dirty="0" smtClean="0">
                <a:solidFill>
                  <a:srgbClr val="FF0000"/>
                </a:solidFill>
              </a:rPr>
              <a:t>	The </a:t>
            </a:r>
            <a:r>
              <a:rPr lang="en-AU" altLang="en-US" sz="2200" b="1" dirty="0">
                <a:solidFill>
                  <a:srgbClr val="FF0000"/>
                </a:solidFill>
              </a:rPr>
              <a:t>University of Adelaide</a:t>
            </a:r>
          </a:p>
          <a:p>
            <a:pPr algn="l" eaLnBrk="1" hangingPunct="1">
              <a:lnSpc>
                <a:spcPct val="80000"/>
              </a:lnSpc>
            </a:pPr>
            <a:endParaRPr lang="en-AU" altLang="en-US" sz="1800" b="1" dirty="0">
              <a:solidFill>
                <a:srgbClr val="FF0000"/>
              </a:solidFill>
              <a:latin typeface="Times New Roman" pitchFamily="18" charset="0"/>
              <a:cs typeface="Times New Roman" pitchFamily="18" charset="0"/>
            </a:endParaRPr>
          </a:p>
          <a:p>
            <a:pPr algn="l" eaLnBrk="1" hangingPunct="1">
              <a:lnSpc>
                <a:spcPct val="80000"/>
              </a:lnSpc>
            </a:pPr>
            <a:r>
              <a:rPr lang="en-AU" altLang="en-US" sz="1800" b="1" dirty="0" smtClean="0">
                <a:solidFill>
                  <a:srgbClr val="FF0000"/>
                </a:solidFill>
              </a:rPr>
              <a:t>	</a:t>
            </a:r>
            <a:endParaRPr lang="en-AU" altLang="en-US" sz="1600" b="1" dirty="0" smtClean="0">
              <a:solidFill>
                <a:srgbClr val="FF0000"/>
              </a:solidFill>
            </a:endParaRPr>
          </a:p>
          <a:p>
            <a:pPr algn="l" eaLnBrk="1" hangingPunct="1">
              <a:lnSpc>
                <a:spcPct val="80000"/>
              </a:lnSpc>
            </a:pPr>
            <a:endParaRPr lang="en-AU" altLang="en-US" sz="1600" b="1" dirty="0">
              <a:solidFill>
                <a:srgbClr val="FF0000"/>
              </a:solidFill>
            </a:endParaRPr>
          </a:p>
          <a:p>
            <a:pPr algn="l" eaLnBrk="1" hangingPunct="1">
              <a:lnSpc>
                <a:spcPct val="80000"/>
              </a:lnSpc>
            </a:pPr>
            <a:endParaRPr lang="en-AU" altLang="en-US" sz="1600" b="1" dirty="0" smtClean="0">
              <a:solidFill>
                <a:srgbClr val="FF0000"/>
              </a:solidFill>
            </a:endParaRPr>
          </a:p>
          <a:p>
            <a:pPr algn="l" eaLnBrk="1" hangingPunct="1">
              <a:lnSpc>
                <a:spcPct val="80000"/>
              </a:lnSpc>
            </a:pPr>
            <a:endParaRPr lang="en-AU" altLang="en-US" sz="1600" b="1" dirty="0">
              <a:solidFill>
                <a:srgbClr val="FF0000"/>
              </a:solidFill>
            </a:endParaRPr>
          </a:p>
          <a:p>
            <a:pPr algn="l" eaLnBrk="1" hangingPunct="1">
              <a:lnSpc>
                <a:spcPct val="80000"/>
              </a:lnSpc>
            </a:pPr>
            <a:endParaRPr lang="en-AU" altLang="en-US" sz="2000" b="1" dirty="0">
              <a:solidFill>
                <a:srgbClr val="000000"/>
              </a:solidFill>
            </a:endParaRPr>
          </a:p>
          <a:p>
            <a:pPr algn="l" eaLnBrk="1" hangingPunct="1">
              <a:lnSpc>
                <a:spcPct val="80000"/>
              </a:lnSpc>
            </a:pPr>
            <a:r>
              <a:rPr lang="en-AU" altLang="en-US" sz="2000" b="1" dirty="0">
                <a:solidFill>
                  <a:srgbClr val="000000"/>
                </a:solidFill>
              </a:rPr>
              <a:t> </a:t>
            </a:r>
            <a:r>
              <a:rPr lang="en-AU" altLang="en-US" sz="2000" b="1" dirty="0" smtClean="0">
                <a:solidFill>
                  <a:srgbClr val="000000"/>
                </a:solidFill>
              </a:rPr>
              <a:t>      ghilad.zuckermann@adelaide.edu.au</a:t>
            </a:r>
            <a:endParaRPr lang="en-AU" altLang="en-US" sz="2000" b="1" dirty="0">
              <a:solidFill>
                <a:srgbClr val="000000"/>
              </a:solidFill>
            </a:endParaRPr>
          </a:p>
          <a:p>
            <a:pPr algn="l" eaLnBrk="1" hangingPunct="1">
              <a:lnSpc>
                <a:spcPct val="80000"/>
              </a:lnSpc>
            </a:pPr>
            <a:endParaRPr lang="en-US" altLang="en-US" sz="200" b="1" dirty="0">
              <a:solidFill>
                <a:srgbClr val="000000"/>
              </a:solidFill>
            </a:endParaRPr>
          </a:p>
          <a:p>
            <a:pPr algn="l" eaLnBrk="1" hangingPunct="1">
              <a:lnSpc>
                <a:spcPct val="80000"/>
              </a:lnSpc>
            </a:pPr>
            <a:endParaRPr lang="en-AU" altLang="en-US" sz="900" b="1" dirty="0">
              <a:solidFill>
                <a:srgbClr val="000000"/>
              </a:solidFill>
            </a:endParaRPr>
          </a:p>
          <a:p>
            <a:pPr algn="l" eaLnBrk="1" hangingPunct="1">
              <a:lnSpc>
                <a:spcPct val="80000"/>
              </a:lnSpc>
            </a:pPr>
            <a:r>
              <a:rPr lang="en-AU" altLang="en-US" sz="1800" b="1" dirty="0" smtClean="0">
                <a:solidFill>
                  <a:srgbClr val="000000"/>
                </a:solidFill>
              </a:rPr>
              <a:t>        www.adelaide.edu.au/directory/ghilad.zuckermann </a:t>
            </a:r>
            <a:endParaRPr lang="en-AU" altLang="en-US" sz="1800" b="1" dirty="0">
              <a:solidFill>
                <a:srgbClr val="000000"/>
              </a:solidFill>
            </a:endParaRPr>
          </a:p>
          <a:p>
            <a:pPr algn="l" eaLnBrk="1" hangingPunct="1">
              <a:lnSpc>
                <a:spcPct val="80000"/>
              </a:lnSpc>
            </a:pPr>
            <a:endParaRPr lang="en-AU" altLang="en-US" sz="1800" b="1" dirty="0">
              <a:solidFill>
                <a:srgbClr val="000000"/>
              </a:solidFill>
            </a:endParaRPr>
          </a:p>
          <a:p>
            <a:pPr algn="l" eaLnBrk="1" hangingPunct="1">
              <a:lnSpc>
                <a:spcPct val="80000"/>
              </a:lnSpc>
            </a:pPr>
            <a:r>
              <a:rPr lang="en-AU" altLang="en-US" sz="1000" b="1" dirty="0">
                <a:solidFill>
                  <a:srgbClr val="000000"/>
                </a:solidFill>
              </a:rPr>
              <a:t> </a:t>
            </a:r>
            <a:r>
              <a:rPr lang="en-AU" altLang="en-US" sz="1000" b="1" dirty="0" smtClean="0">
                <a:solidFill>
                  <a:srgbClr val="000000"/>
                </a:solidFill>
              </a:rPr>
              <a:t>              </a:t>
            </a:r>
          </a:p>
          <a:p>
            <a:pPr algn="l" eaLnBrk="1" hangingPunct="1">
              <a:lnSpc>
                <a:spcPct val="80000"/>
              </a:lnSpc>
            </a:pPr>
            <a:endParaRPr lang="en-AU" altLang="en-US" sz="1000" b="1" dirty="0">
              <a:solidFill>
                <a:srgbClr val="000000"/>
              </a:solidFill>
            </a:endParaRPr>
          </a:p>
          <a:p>
            <a:pPr algn="l" eaLnBrk="1" hangingPunct="1">
              <a:lnSpc>
                <a:spcPct val="80000"/>
              </a:lnSpc>
            </a:pPr>
            <a:endParaRPr lang="en-AU" altLang="en-US" sz="1000" b="1" dirty="0">
              <a:solidFill>
                <a:srgbClr val="000000"/>
              </a:solidFill>
            </a:endParaRPr>
          </a:p>
          <a:p>
            <a:pPr algn="l" eaLnBrk="1" hangingPunct="1">
              <a:lnSpc>
                <a:spcPct val="80000"/>
              </a:lnSpc>
            </a:pPr>
            <a:r>
              <a:rPr lang="en-AU" altLang="en-US" sz="1000" b="1" dirty="0" smtClean="0">
                <a:solidFill>
                  <a:srgbClr val="000000"/>
                </a:solidFill>
              </a:rPr>
              <a:t>           </a:t>
            </a:r>
            <a:r>
              <a:rPr lang="en-AU" altLang="en-US" b="1" dirty="0">
                <a:solidFill>
                  <a:srgbClr val="FF0000"/>
                </a:solidFill>
                <a:latin typeface="Times" panose="02020603050405020304" pitchFamily="18" charset="0"/>
                <a:ea typeface="MS PGothic"/>
                <a:cs typeface="Times New Roman" panose="02020603050405020304" pitchFamily="18" charset="0"/>
              </a:rPr>
              <a:t> </a:t>
            </a:r>
            <a:endParaRPr lang="en-AU" altLang="en-US" b="1" dirty="0" smtClean="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endParaRPr lang="en-AU" altLang="en-US" b="1" dirty="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endParaRPr lang="en-AU" altLang="en-US" b="1" dirty="0" smtClean="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endParaRPr lang="en-AU" altLang="en-US" b="1" dirty="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r>
              <a:rPr lang="en-AU" altLang="en-US" sz="3200" b="1" dirty="0" smtClean="0">
                <a:solidFill>
                  <a:srgbClr val="FF0000"/>
                </a:solidFill>
                <a:latin typeface="Times" panose="02020603050405020304" pitchFamily="18" charset="0"/>
                <a:ea typeface="MS PGothic"/>
                <a:cs typeface="Times New Roman" panose="02020603050405020304" pitchFamily="18" charset="0"/>
              </a:rPr>
              <a:t>                    </a:t>
            </a:r>
          </a:p>
          <a:p>
            <a:pPr algn="l" eaLnBrk="1" hangingPunct="1">
              <a:lnSpc>
                <a:spcPct val="80000"/>
              </a:lnSpc>
            </a:pPr>
            <a:r>
              <a:rPr lang="en-AU" altLang="en-US" sz="3200" b="1" dirty="0">
                <a:solidFill>
                  <a:srgbClr val="FF0000"/>
                </a:solidFill>
                <a:latin typeface="Times" panose="02020603050405020304" pitchFamily="18" charset="0"/>
                <a:ea typeface="MS PGothic"/>
                <a:cs typeface="Times New Roman" panose="02020603050405020304" pitchFamily="18" charset="0"/>
              </a:rPr>
              <a:t> </a:t>
            </a:r>
            <a:r>
              <a:rPr lang="en-AU" altLang="en-US" sz="3200" b="1" dirty="0" smtClean="0">
                <a:solidFill>
                  <a:srgbClr val="FF0000"/>
                </a:solidFill>
                <a:latin typeface="Times" panose="02020603050405020304" pitchFamily="18" charset="0"/>
                <a:ea typeface="MS PGothic"/>
                <a:cs typeface="Times New Roman" panose="02020603050405020304" pitchFamily="18" charset="0"/>
              </a:rPr>
              <a:t>   </a:t>
            </a:r>
            <a:r>
              <a:rPr lang="en-AU" altLang="en-US" sz="3200" b="1" dirty="0" smtClean="0">
                <a:solidFill>
                  <a:srgbClr val="FFFF00"/>
                </a:solidFill>
                <a:latin typeface="Times" panose="02020603050405020304" pitchFamily="18" charset="0"/>
                <a:ea typeface="MS PGothic"/>
                <a:cs typeface="Times New Roman" panose="02020603050405020304" pitchFamily="18" charset="0"/>
              </a:rPr>
              <a:t>www.facebook.com/ProfessorZuckermann</a:t>
            </a:r>
            <a:endParaRPr lang="en-AU" altLang="en-US" sz="1100" b="1" dirty="0" smtClean="0">
              <a:solidFill>
                <a:srgbClr val="FFFF00"/>
              </a:solidFill>
            </a:endParaRPr>
          </a:p>
          <a:p>
            <a:pPr algn="l" eaLnBrk="1" hangingPunct="1">
              <a:lnSpc>
                <a:spcPct val="80000"/>
              </a:lnSpc>
            </a:pPr>
            <a:endParaRPr lang="en-AU" altLang="en-US" sz="1000" b="1" dirty="0">
              <a:solidFill>
                <a:srgbClr val="000000"/>
              </a:solidFill>
            </a:endParaRPr>
          </a:p>
          <a:p>
            <a:pPr algn="l" eaLnBrk="1" hangingPunct="1">
              <a:lnSpc>
                <a:spcPct val="80000"/>
              </a:lnSpc>
            </a:pPr>
            <a:r>
              <a:rPr lang="en-AU" altLang="en-US" sz="2800" b="1" dirty="0" smtClean="0">
                <a:solidFill>
                  <a:srgbClr val="FF0000"/>
                </a:solidFill>
              </a:rPr>
              <a:t>                      </a:t>
            </a:r>
          </a:p>
          <a:p>
            <a:pPr algn="l" eaLnBrk="1" hangingPunct="1">
              <a:lnSpc>
                <a:spcPct val="80000"/>
              </a:lnSpc>
            </a:pPr>
            <a:endParaRPr lang="en-AU" altLang="en-US" sz="1000" b="1" dirty="0">
              <a:solidFill>
                <a:srgbClr val="FF0000"/>
              </a:solidFill>
            </a:endParaRPr>
          </a:p>
          <a:p>
            <a:pPr algn="l" eaLnBrk="1" hangingPunct="1">
              <a:lnSpc>
                <a:spcPct val="80000"/>
              </a:lnSpc>
            </a:pPr>
            <a:r>
              <a:rPr lang="en-AU" altLang="en-US" b="1" dirty="0" smtClean="0">
                <a:solidFill>
                  <a:srgbClr val="FF0000"/>
                </a:solidFill>
              </a:rPr>
              <a:t>                    </a:t>
            </a:r>
            <a:endParaRPr lang="en-AU" altLang="en-US" sz="1200" b="1" dirty="0" smtClean="0">
              <a:solidFill>
                <a:srgbClr val="FF0000"/>
              </a:solidFill>
            </a:endParaRPr>
          </a:p>
          <a:p>
            <a:pPr algn="l" eaLnBrk="1" hangingPunct="1">
              <a:lnSpc>
                <a:spcPct val="80000"/>
              </a:lnSpc>
            </a:pPr>
            <a:r>
              <a:rPr lang="en-AU" altLang="en-US" b="1" dirty="0">
                <a:solidFill>
                  <a:srgbClr val="FF0000"/>
                </a:solidFill>
              </a:rPr>
              <a:t> </a:t>
            </a:r>
            <a:r>
              <a:rPr lang="en-AU" altLang="en-US" b="1" dirty="0" smtClean="0">
                <a:solidFill>
                  <a:srgbClr val="FF0000"/>
                </a:solidFill>
              </a:rPr>
              <a:t>                   </a:t>
            </a:r>
            <a:endParaRPr lang="en-AU" altLang="en-US" sz="2000" dirty="0">
              <a:solidFill>
                <a:srgbClr val="000000"/>
              </a:solidFill>
            </a:endParaRPr>
          </a:p>
        </p:txBody>
      </p:sp>
      <p:sp useBgFill="1">
        <p:nvSpPr>
          <p:cNvPr id="7" name="TextBox 6"/>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720463599"/>
      </p:ext>
    </p:extLst>
  </p:cSld>
  <p:clrMapOvr>
    <a:masterClrMapping/>
  </p:clrMapOvr>
  <p:transition>
    <p:cu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2"/>
          <p:cNvSpPr>
            <a:spLocks noGrp="1"/>
          </p:cNvSpPr>
          <p:nvPr>
            <p:ph type="subTitle" idx="1"/>
          </p:nvPr>
        </p:nvSpPr>
        <p:spPr>
          <a:xfrm>
            <a:off x="251520" y="2132856"/>
            <a:ext cx="5559152" cy="2040632"/>
          </a:xfrm>
        </p:spPr>
        <p:txBody>
          <a:bodyPr>
            <a:noAutofit/>
          </a:bodyPr>
          <a:lstStyle/>
          <a:p>
            <a:pPr algn="ctr" eaLnBrk="1" hangingPunct="1"/>
            <a:r>
              <a:rPr lang="en-AU" altLang="en-US" sz="6000" b="1" dirty="0" smtClean="0">
                <a:solidFill>
                  <a:schemeClr val="bg1"/>
                </a:solidFill>
              </a:rPr>
              <a:t>FURTHER</a:t>
            </a:r>
          </a:p>
          <a:p>
            <a:pPr algn="ctr" eaLnBrk="1" hangingPunct="1"/>
            <a:r>
              <a:rPr lang="en-AU" altLang="en-US" sz="6000" b="1" dirty="0" smtClean="0">
                <a:solidFill>
                  <a:schemeClr val="bg1"/>
                </a:solidFill>
              </a:rPr>
              <a:t>QUESTIONS</a:t>
            </a:r>
          </a:p>
        </p:txBody>
      </p:sp>
      <p:sp useBgFill="1">
        <p:nvSpPr>
          <p:cNvPr id="4" name="TextBox 3"/>
          <p:cNvSpPr txBox="1"/>
          <p:nvPr/>
        </p:nvSpPr>
        <p:spPr>
          <a:xfrm>
            <a:off x="5868144" y="6309320"/>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87601128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2"/>
          <p:cNvSpPr>
            <a:spLocks noGrp="1"/>
          </p:cNvSpPr>
          <p:nvPr>
            <p:ph type="subTitle" idx="1"/>
          </p:nvPr>
        </p:nvSpPr>
        <p:spPr>
          <a:xfrm>
            <a:off x="1428728" y="285728"/>
            <a:ext cx="7715272" cy="2571768"/>
          </a:xfrm>
        </p:spPr>
        <p:txBody>
          <a:bodyPr>
            <a:noAutofit/>
          </a:bodyPr>
          <a:lstStyle/>
          <a:p>
            <a:pPr algn="ctr" eaLnBrk="1" hangingPunct="1"/>
            <a:r>
              <a:rPr lang="en-AU" altLang="en-US" sz="7200" b="1" dirty="0" smtClean="0">
                <a:solidFill>
                  <a:schemeClr val="bg1"/>
                </a:solidFill>
              </a:rPr>
              <a:t>To be discussed tomorrow</a:t>
            </a:r>
          </a:p>
          <a:p>
            <a:pPr algn="ctr" eaLnBrk="1" hangingPunct="1"/>
            <a:r>
              <a:rPr lang="en-AU" altLang="en-US" sz="7200" b="1" dirty="0" smtClean="0">
                <a:solidFill>
                  <a:schemeClr val="bg1"/>
                </a:solidFill>
              </a:rPr>
              <a:t>e.g.:</a:t>
            </a:r>
            <a:endParaRPr lang="en-AU" altLang="en-US" sz="7200" b="1" dirty="0" smtClean="0">
              <a:solidFill>
                <a:schemeClr val="bg1"/>
              </a:solidFill>
            </a:endParaRPr>
          </a:p>
        </p:txBody>
      </p:sp>
      <p:sp useBgFill="1">
        <p:nvSpPr>
          <p:cNvPr id="4" name="TextBox 3"/>
          <p:cNvSpPr txBox="1"/>
          <p:nvPr/>
        </p:nvSpPr>
        <p:spPr>
          <a:xfrm>
            <a:off x="5868144" y="6309320"/>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87601128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Box 8"/>
          <p:cNvSpPr txBox="1">
            <a:spLocks noChangeArrowheads="1"/>
          </p:cNvSpPr>
          <p:nvPr/>
        </p:nvSpPr>
        <p:spPr bwMode="auto">
          <a:xfrm>
            <a:off x="1042988" y="1125538"/>
            <a:ext cx="20161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solidFill>
                  <a:srgbClr val="FFFFFF"/>
                </a:solidFill>
              </a:rPr>
              <a:t>Lads/Lasses</a:t>
            </a:r>
          </a:p>
        </p:txBody>
      </p:sp>
      <p:sp>
        <p:nvSpPr>
          <p:cNvPr id="132099" name="TextBox 9"/>
          <p:cNvSpPr txBox="1">
            <a:spLocks noChangeArrowheads="1"/>
          </p:cNvSpPr>
          <p:nvPr/>
        </p:nvSpPr>
        <p:spPr bwMode="auto">
          <a:xfrm>
            <a:off x="1187450" y="4581525"/>
            <a:ext cx="2016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solidFill>
                  <a:srgbClr val="FFFFFF"/>
                </a:solidFill>
              </a:rPr>
              <a:t>Land</a:t>
            </a:r>
          </a:p>
        </p:txBody>
      </p:sp>
      <p:sp>
        <p:nvSpPr>
          <p:cNvPr id="132100" name="TextBox 11"/>
          <p:cNvSpPr txBox="1">
            <a:spLocks noChangeArrowheads="1"/>
          </p:cNvSpPr>
          <p:nvPr/>
        </p:nvSpPr>
        <p:spPr bwMode="auto">
          <a:xfrm>
            <a:off x="395288" y="692150"/>
            <a:ext cx="8424862" cy="569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4350" indent="-514350">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2800" b="1" dirty="0" smtClean="0">
                <a:solidFill>
                  <a:srgbClr val="000000"/>
                </a:solidFill>
              </a:rPr>
              <a:t>Video </a:t>
            </a:r>
            <a:r>
              <a:rPr lang="en-AU" altLang="en-US" sz="2800" b="1" dirty="0">
                <a:solidFill>
                  <a:srgbClr val="000000"/>
                </a:solidFill>
              </a:rPr>
              <a:t>Clip</a:t>
            </a:r>
          </a:p>
          <a:p>
            <a:pPr algn="ctr"/>
            <a:endParaRPr lang="en-AU" altLang="en-US" sz="2800" b="1" dirty="0">
              <a:solidFill>
                <a:srgbClr val="000000"/>
              </a:solidFill>
            </a:endParaRPr>
          </a:p>
          <a:p>
            <a:pPr algn="ctr"/>
            <a:r>
              <a:rPr lang="en-AU" altLang="en-US" sz="2800" b="1" dirty="0">
                <a:solidFill>
                  <a:srgbClr val="000000"/>
                </a:solidFill>
              </a:rPr>
              <a:t>IDEOLOGY AND </a:t>
            </a:r>
            <a:r>
              <a:rPr lang="en-AU" altLang="en-US" sz="2800" b="1" dirty="0" smtClean="0">
                <a:solidFill>
                  <a:srgbClr val="000000"/>
                </a:solidFill>
              </a:rPr>
              <a:t>HYBRIDITY (Cross-Fertilization) </a:t>
            </a:r>
            <a:endParaRPr lang="en-AU" altLang="en-US" sz="2800" b="1" dirty="0">
              <a:solidFill>
                <a:srgbClr val="000000"/>
              </a:solidFill>
            </a:endParaRPr>
          </a:p>
          <a:p>
            <a:pPr algn="ctr"/>
            <a:endParaRPr lang="en-AU" altLang="en-US" sz="2800" b="1" dirty="0">
              <a:solidFill>
                <a:srgbClr val="000000"/>
              </a:solidFill>
            </a:endParaRPr>
          </a:p>
          <a:p>
            <a:pPr algn="ctr"/>
            <a:r>
              <a:rPr lang="en-AU" altLang="en-US" sz="2800" b="1" dirty="0">
                <a:solidFill>
                  <a:srgbClr val="000000"/>
                </a:solidFill>
              </a:rPr>
              <a:t>The </a:t>
            </a:r>
            <a:r>
              <a:rPr lang="en-AU" altLang="en-US" sz="2800" b="1" u="sng" dirty="0">
                <a:solidFill>
                  <a:srgbClr val="000000"/>
                </a:solidFill>
              </a:rPr>
              <a:t>Hebrew</a:t>
            </a:r>
            <a:r>
              <a:rPr lang="en-AU" altLang="en-US" sz="2800" b="1" dirty="0">
                <a:solidFill>
                  <a:srgbClr val="000000"/>
                </a:solidFill>
              </a:rPr>
              <a:t> Revival: </a:t>
            </a:r>
          </a:p>
          <a:p>
            <a:pPr algn="ctr"/>
            <a:endParaRPr lang="en-AU" altLang="en-US" sz="2800" b="1" dirty="0">
              <a:solidFill>
                <a:srgbClr val="000000"/>
              </a:solidFill>
            </a:endParaRPr>
          </a:p>
          <a:p>
            <a:pPr algn="ctr"/>
            <a:r>
              <a:rPr lang="en-AU" altLang="en-US" sz="2800" b="1" dirty="0">
                <a:solidFill>
                  <a:srgbClr val="000000"/>
                </a:solidFill>
              </a:rPr>
              <a:t>British actor Stephen Fry interviewing </a:t>
            </a:r>
            <a:endParaRPr lang="en-AU" altLang="en-US" sz="2800" b="1" dirty="0" smtClean="0">
              <a:solidFill>
                <a:srgbClr val="000000"/>
              </a:solidFill>
            </a:endParaRPr>
          </a:p>
          <a:p>
            <a:pPr algn="ctr"/>
            <a:r>
              <a:rPr lang="en-AU" altLang="en-US" sz="2800" b="1" dirty="0" smtClean="0">
                <a:solidFill>
                  <a:srgbClr val="000000"/>
                </a:solidFill>
              </a:rPr>
              <a:t>Professor </a:t>
            </a:r>
            <a:r>
              <a:rPr lang="en-AU" altLang="en-US" sz="2800" b="1" dirty="0">
                <a:solidFill>
                  <a:srgbClr val="000000"/>
                </a:solidFill>
              </a:rPr>
              <a:t>Ghil‘ad Zuckermann</a:t>
            </a:r>
          </a:p>
          <a:p>
            <a:pPr algn="ctr"/>
            <a:endParaRPr lang="en-AU" altLang="en-US" sz="2800" b="1" dirty="0">
              <a:solidFill>
                <a:srgbClr val="000000"/>
              </a:solidFill>
            </a:endParaRPr>
          </a:p>
          <a:p>
            <a:pPr algn="ctr"/>
            <a:r>
              <a:rPr lang="en-AU" altLang="en-US" sz="2800" b="1" dirty="0">
                <a:solidFill>
                  <a:srgbClr val="000000"/>
                </a:solidFill>
              </a:rPr>
              <a:t>(BBC, 7.5 minutes)</a:t>
            </a:r>
          </a:p>
          <a:p>
            <a:pPr algn="ctr"/>
            <a:endParaRPr lang="en-AU" altLang="en-US" sz="2800" b="1" dirty="0">
              <a:solidFill>
                <a:srgbClr val="000000"/>
              </a:solidFill>
            </a:endParaRPr>
          </a:p>
          <a:p>
            <a:pPr algn="ctr"/>
            <a:r>
              <a:rPr lang="en-AU" altLang="zh-CN" sz="2800" dirty="0">
                <a:solidFill>
                  <a:srgbClr val="000000"/>
                </a:solidFill>
                <a:hlinkClick r:id="rId2"/>
              </a:rPr>
              <a:t>http://vimeo.com/channels/357807/44019045</a:t>
            </a:r>
            <a:endParaRPr lang="en-AU" altLang="zh-CN" sz="2800" dirty="0">
              <a:solidFill>
                <a:srgbClr val="000000"/>
              </a:solidFill>
            </a:endParaRPr>
          </a:p>
          <a:p>
            <a:pPr algn="ctr"/>
            <a:endParaRPr lang="en-AU" altLang="en-US" sz="2800" b="1" dirty="0">
              <a:solidFill>
                <a:srgbClr val="000000"/>
              </a:solidFill>
            </a:endParaRPr>
          </a:p>
        </p:txBody>
      </p:sp>
      <p:sp useBgFill="1">
        <p:nvSpPr>
          <p:cNvPr id="7" name="TextBox 6"/>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09545326"/>
      </p:ext>
    </p:extLst>
  </p:cSld>
  <p:clrMapOvr>
    <a:masterClrMapping/>
  </p:clrMapOvr>
  <p:transition>
    <p:cu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a:xfrm>
            <a:off x="609600" y="609600"/>
            <a:ext cx="8305800" cy="3611563"/>
          </a:xfrm>
        </p:spPr>
        <p:txBody>
          <a:bodyPr/>
          <a:lstStyle/>
          <a:p>
            <a:r>
              <a:rPr lang="en-AU" altLang="en-US" sz="3500" smtClean="0"/>
              <a:t>IS IT REALLY POSSIBLE to reclaim a no-longer spoken language? </a:t>
            </a:r>
            <a:br>
              <a:rPr lang="en-AU" altLang="en-US" sz="3500" smtClean="0"/>
            </a:br>
            <a:r>
              <a:rPr lang="en-AU" altLang="en-US" sz="3500" smtClean="0"/>
              <a:t/>
            </a:r>
            <a:br>
              <a:rPr lang="en-AU" altLang="en-US" sz="3500" smtClean="0"/>
            </a:br>
            <a:r>
              <a:rPr lang="en-AU" altLang="en-US" sz="3500" smtClean="0"/>
              <a:t>(Stephen Fry interviewing Ghil‘ad Zuckermann on the Hebrew revival)</a:t>
            </a:r>
            <a:br>
              <a:rPr lang="en-AU" altLang="en-US" sz="3500" smtClean="0"/>
            </a:br>
            <a:r>
              <a:rPr lang="en-AU" altLang="en-US" sz="3500" smtClean="0"/>
              <a:t/>
            </a:r>
            <a:br>
              <a:rPr lang="en-AU" altLang="en-US" sz="3500" smtClean="0"/>
            </a:br>
            <a:endParaRPr lang="en-AU" altLang="en-US" sz="3500" smtClean="0"/>
          </a:p>
        </p:txBody>
      </p:sp>
      <p:pic>
        <p:nvPicPr>
          <p:cNvPr id="133123" name="Picture 4" descr="http://www.alumni.adelaide.edu.au/s/923/images/editor/da_homepage/zuckerman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8263" y="3962400"/>
            <a:ext cx="3744912" cy="234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4" name="Picture 6" descr="http://i.ytimg.com/vi/vhteprno_Gk/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5900" y="2636838"/>
            <a:ext cx="4860925"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7" name="TextBox 6"/>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677640303"/>
      </p:ext>
    </p:extLst>
  </p:cSld>
  <p:clrMapOvr>
    <a:masterClrMapping/>
  </p:clrMapOvr>
  <p:transition>
    <p:cu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idx="4294967295"/>
          </p:nvPr>
        </p:nvSpPr>
        <p:spPr>
          <a:xfrm>
            <a:off x="539750" y="765175"/>
            <a:ext cx="8305800" cy="609600"/>
          </a:xfrm>
        </p:spPr>
        <p:txBody>
          <a:bodyPr>
            <a:normAutofit/>
          </a:bodyPr>
          <a:lstStyle/>
          <a:p>
            <a:pPr>
              <a:defRPr/>
            </a:pPr>
            <a:r>
              <a:rPr lang="en-AU" altLang="en-US" dirty="0" smtClean="0"/>
              <a:t>Seven Jews have changed the world:</a:t>
            </a:r>
          </a:p>
        </p:txBody>
      </p:sp>
      <p:sp>
        <p:nvSpPr>
          <p:cNvPr id="134147" name="Content Placeholder 2"/>
          <p:cNvSpPr>
            <a:spLocks noGrp="1"/>
          </p:cNvSpPr>
          <p:nvPr>
            <p:ph idx="4294967295"/>
          </p:nvPr>
        </p:nvSpPr>
        <p:spPr>
          <a:xfrm>
            <a:off x="323850" y="1700213"/>
            <a:ext cx="5040313" cy="4105275"/>
          </a:xfrm>
        </p:spPr>
        <p:txBody>
          <a:bodyPr/>
          <a:lstStyle/>
          <a:p>
            <a:pPr>
              <a:buFont typeface="Arial" pitchFamily="34" charset="0"/>
              <a:buNone/>
            </a:pPr>
            <a:r>
              <a:rPr lang="en-AU" altLang="en-US" sz="2800" b="1" dirty="0" smtClean="0">
                <a:solidFill>
                  <a:srgbClr val="000000"/>
                </a:solidFill>
              </a:rPr>
              <a:t>1. Moses  </a:t>
            </a:r>
            <a:endParaRPr lang="ja-JP" altLang="en-US" sz="2800" b="1" dirty="0" smtClean="0">
              <a:solidFill>
                <a:srgbClr val="000000"/>
              </a:solidFill>
            </a:endParaRPr>
          </a:p>
          <a:p>
            <a:pPr>
              <a:buFont typeface="Arial" pitchFamily="34" charset="0"/>
              <a:buNone/>
            </a:pPr>
            <a:r>
              <a:rPr lang="en-AU" altLang="en-US" sz="2800" b="1" dirty="0" smtClean="0">
                <a:solidFill>
                  <a:srgbClr val="000000"/>
                </a:solidFill>
              </a:rPr>
              <a:t>2. Jesus  </a:t>
            </a:r>
          </a:p>
          <a:p>
            <a:pPr>
              <a:buFont typeface="Arial" pitchFamily="34" charset="0"/>
              <a:buNone/>
            </a:pPr>
            <a:r>
              <a:rPr lang="en-AU" altLang="en-US" sz="2800" b="1" dirty="0" smtClean="0">
                <a:solidFill>
                  <a:srgbClr val="000000"/>
                </a:solidFill>
              </a:rPr>
              <a:t>3. Marx</a:t>
            </a:r>
            <a:endParaRPr lang="ja-JP" altLang="en-US" sz="2800" b="1" dirty="0" smtClean="0">
              <a:solidFill>
                <a:srgbClr val="000000"/>
              </a:solidFill>
            </a:endParaRPr>
          </a:p>
          <a:p>
            <a:pPr>
              <a:buFont typeface="Arial" pitchFamily="34" charset="0"/>
              <a:buNone/>
            </a:pPr>
            <a:r>
              <a:rPr lang="en-AU" altLang="en-US" sz="2800" b="1" dirty="0" smtClean="0">
                <a:solidFill>
                  <a:srgbClr val="000000"/>
                </a:solidFill>
              </a:rPr>
              <a:t>4. Freud</a:t>
            </a:r>
          </a:p>
          <a:p>
            <a:pPr>
              <a:buFont typeface="Arial" pitchFamily="34" charset="0"/>
              <a:buNone/>
            </a:pPr>
            <a:r>
              <a:rPr lang="en-AU" altLang="en-US" sz="2800" b="1" dirty="0" smtClean="0">
                <a:solidFill>
                  <a:srgbClr val="000000"/>
                </a:solidFill>
              </a:rPr>
              <a:t>5. </a:t>
            </a:r>
            <a:r>
              <a:rPr lang="en-AU" altLang="en-US" sz="2800" b="1" i="1" dirty="0" smtClean="0">
                <a:solidFill>
                  <a:srgbClr val="000000"/>
                </a:solidFill>
              </a:rPr>
              <a:t>Zucker</a:t>
            </a:r>
            <a:r>
              <a:rPr lang="en-AU" altLang="en-US" sz="2800" b="1" dirty="0" smtClean="0">
                <a:solidFill>
                  <a:srgbClr val="000000"/>
                </a:solidFill>
              </a:rPr>
              <a:t>mann ;-)</a:t>
            </a:r>
            <a:endParaRPr lang="ja-JP" altLang="en-US" sz="2800" b="1" dirty="0" smtClean="0">
              <a:solidFill>
                <a:srgbClr val="000000"/>
              </a:solidFill>
            </a:endParaRPr>
          </a:p>
          <a:p>
            <a:pPr>
              <a:buFont typeface="Arial" pitchFamily="34" charset="0"/>
              <a:buNone/>
            </a:pPr>
            <a:r>
              <a:rPr lang="en-AU" altLang="en-US" sz="2800" b="1" dirty="0" smtClean="0">
                <a:solidFill>
                  <a:srgbClr val="000000"/>
                </a:solidFill>
              </a:rPr>
              <a:t>6. </a:t>
            </a:r>
            <a:r>
              <a:rPr lang="en-AU" altLang="en-US" sz="2800" b="1" i="1" dirty="0" smtClean="0">
                <a:solidFill>
                  <a:srgbClr val="000000"/>
                </a:solidFill>
              </a:rPr>
              <a:t>Zucker</a:t>
            </a:r>
            <a:r>
              <a:rPr lang="en-AU" altLang="en-US" sz="2800" b="1" dirty="0" smtClean="0">
                <a:solidFill>
                  <a:srgbClr val="000000"/>
                </a:solidFill>
              </a:rPr>
              <a:t>berg</a:t>
            </a:r>
          </a:p>
          <a:p>
            <a:pPr>
              <a:buFont typeface="Arial" pitchFamily="34" charset="0"/>
              <a:buNone/>
            </a:pPr>
            <a:r>
              <a:rPr lang="en-AU" altLang="en-US" sz="2800" b="1" dirty="0" smtClean="0">
                <a:solidFill>
                  <a:srgbClr val="000000"/>
                </a:solidFill>
              </a:rPr>
              <a:t>7. Einstein</a:t>
            </a:r>
          </a:p>
        </p:txBody>
      </p:sp>
      <p:pic>
        <p:nvPicPr>
          <p:cNvPr id="134148"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9" name="Picture 2" descr="https://fbcdn-sphotos-g-a.akamaihd.net/hphotos-ak-snc6/205916_270261943084734_179461012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32281" r="41212"/>
          <a:stretch>
            <a:fillRect/>
          </a:stretch>
        </p:blipFill>
        <p:spPr bwMode="auto">
          <a:xfrm>
            <a:off x="5257800" y="3500438"/>
            <a:ext cx="38862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8" name="TextBox 7"/>
          <p:cNvSpPr txBox="1"/>
          <p:nvPr/>
        </p:nvSpPr>
        <p:spPr>
          <a:xfrm>
            <a:off x="251520" y="6504057"/>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83666055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609600" y="609600"/>
            <a:ext cx="8305800" cy="609600"/>
          </a:xfrm>
        </p:spPr>
        <p:txBody>
          <a:bodyPr/>
          <a:lstStyle/>
          <a:p>
            <a:pPr eaLnBrk="1" hangingPunct="1"/>
            <a:r>
              <a:rPr lang="en-US" altLang="en-US" b="0" smtClean="0"/>
              <a:t>The Relative Success of Language Reclamation</a:t>
            </a:r>
            <a:endParaRPr lang="en-US" altLang="en-US" smtClean="0"/>
          </a:p>
        </p:txBody>
      </p:sp>
      <p:sp>
        <p:nvSpPr>
          <p:cNvPr id="77827" name="Rectangle 3"/>
          <p:cNvSpPr>
            <a:spLocks noGrp="1" noChangeArrowheads="1"/>
          </p:cNvSpPr>
          <p:nvPr>
            <p:ph type="body" idx="4294967295"/>
          </p:nvPr>
        </p:nvSpPr>
        <p:spPr>
          <a:xfrm>
            <a:off x="755650" y="1371600"/>
            <a:ext cx="7626350" cy="4724400"/>
          </a:xfrm>
        </p:spPr>
        <p:txBody>
          <a:bodyPr/>
          <a:lstStyle/>
          <a:p>
            <a:pPr lvl="1" eaLnBrk="1" hangingPunct="1">
              <a:buFontTx/>
              <a:buNone/>
            </a:pPr>
            <a:endParaRPr lang="en-US" altLang="en-US" b="1" smtClean="0"/>
          </a:p>
          <a:p>
            <a:pPr lvl="1" eaLnBrk="1" hangingPunct="1">
              <a:buFontTx/>
              <a:buNone/>
            </a:pPr>
            <a:r>
              <a:rPr lang="en-US" altLang="en-US" b="1" smtClean="0"/>
              <a:t>The success of language revival is relative.</a:t>
            </a:r>
          </a:p>
          <a:p>
            <a:pPr lvl="1" eaLnBrk="1" hangingPunct="1">
              <a:buFontTx/>
              <a:buNone/>
            </a:pPr>
            <a:endParaRPr lang="en-US" altLang="en-US" b="1" smtClean="0"/>
          </a:p>
          <a:p>
            <a:pPr lvl="1" eaLnBrk="1" hangingPunct="1">
              <a:buFontTx/>
              <a:buNone/>
            </a:pPr>
            <a:endParaRPr lang="en-US" altLang="en-US" b="1" smtClean="0"/>
          </a:p>
          <a:p>
            <a:pPr lvl="1" eaLnBrk="1" hangingPunct="1">
              <a:buFontTx/>
              <a:buNone/>
            </a:pPr>
            <a:r>
              <a:rPr lang="en-US" altLang="en-US" b="1" smtClean="0"/>
              <a:t>(No language reclamation can be fully successful.)</a:t>
            </a:r>
          </a:p>
          <a:p>
            <a:pPr lvl="1" eaLnBrk="1" hangingPunct="1">
              <a:buFontTx/>
              <a:buNone/>
            </a:pPr>
            <a:endParaRPr lang="en-US" altLang="en-US" b="1" smtClean="0"/>
          </a:p>
          <a:p>
            <a:pPr lvl="1" eaLnBrk="1" hangingPunct="1">
              <a:buFontTx/>
              <a:buNone/>
            </a:pPr>
            <a:endParaRPr lang="en-US" altLang="en-US" b="1" smtClean="0"/>
          </a:p>
          <a:p>
            <a:pPr lvl="1" eaLnBrk="1" hangingPunct="1">
              <a:buFontTx/>
              <a:buNone/>
            </a:pPr>
            <a:r>
              <a:rPr lang="en-US" altLang="en-US" b="1" smtClean="0"/>
              <a:t>‘Not that there’s anything wrong with that!’</a:t>
            </a:r>
          </a:p>
          <a:p>
            <a:pPr lvl="1" algn="r" eaLnBrk="1" hangingPunct="1">
              <a:buFontTx/>
              <a:buNone/>
            </a:pPr>
            <a:r>
              <a:rPr lang="en-US" altLang="en-US" b="1" smtClean="0"/>
              <a:t>(Jerry Seinfeld)</a:t>
            </a:r>
            <a:endParaRPr lang="en-US" altLang="en-US" smtClean="0"/>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583801478"/>
      </p:ext>
    </p:extLst>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95536" y="116632"/>
            <a:ext cx="8229600" cy="849313"/>
          </a:xfrm>
        </p:spPr>
        <p:txBody>
          <a:bodyPr/>
          <a:lstStyle/>
          <a:p>
            <a:pPr eaLnBrk="1" hangingPunct="1"/>
            <a:r>
              <a:rPr lang="en-AU" altLang="en-US" dirty="0" smtClean="0"/>
              <a:t>Abstract of Today’s Talk</a:t>
            </a:r>
          </a:p>
        </p:txBody>
      </p:sp>
      <p:sp>
        <p:nvSpPr>
          <p:cNvPr id="57347" name="Content Placeholder 2"/>
          <p:cNvSpPr>
            <a:spLocks noGrp="1"/>
          </p:cNvSpPr>
          <p:nvPr>
            <p:ph idx="1"/>
          </p:nvPr>
        </p:nvSpPr>
        <p:spPr>
          <a:xfrm>
            <a:off x="287016" y="860535"/>
            <a:ext cx="8856984" cy="5575540"/>
          </a:xfrm>
        </p:spPr>
        <p:txBody>
          <a:bodyPr/>
          <a:lstStyle/>
          <a:p>
            <a:pPr marL="0" indent="0" eaLnBrk="1" hangingPunct="1">
              <a:spcBef>
                <a:spcPts val="0"/>
              </a:spcBef>
              <a:buFontTx/>
              <a:buNone/>
            </a:pPr>
            <a:r>
              <a:rPr lang="en-AU" sz="1800" dirty="0" smtClean="0"/>
              <a:t>This lecture will analyse the ethical/moral, aesthetic, epistemological, cognitive, psychological, economic and health benefits of language revival and diversity. </a:t>
            </a:r>
          </a:p>
          <a:p>
            <a:pPr marL="0" indent="0" eaLnBrk="1" hangingPunct="1">
              <a:spcBef>
                <a:spcPts val="0"/>
              </a:spcBef>
              <a:buFontTx/>
              <a:buNone/>
            </a:pPr>
            <a:endParaRPr lang="en-AU" sz="800" dirty="0" smtClean="0"/>
          </a:p>
          <a:p>
            <a:pPr marL="0" indent="0" eaLnBrk="1" hangingPunct="1">
              <a:spcBef>
                <a:spcPts val="0"/>
              </a:spcBef>
              <a:buFontTx/>
              <a:buNone/>
            </a:pPr>
            <a:r>
              <a:rPr lang="en-AU" sz="1800" dirty="0" smtClean="0"/>
              <a:t>With coca-colonization and homogenization there will be more and more groups added to the forlorn club of the lost-heritage peoples. Language reclamation, revitalization and reinvigoration will become increasingly relevant as people seek to recover their cultural autonomy, empower their spiritual and intellectual sovereignty, and improve their wellbeing and mental health. </a:t>
            </a:r>
          </a:p>
          <a:p>
            <a:pPr marL="0" indent="0" eaLnBrk="1" hangingPunct="1">
              <a:spcBef>
                <a:spcPts val="0"/>
              </a:spcBef>
              <a:buFontTx/>
              <a:buNone/>
            </a:pPr>
            <a:endParaRPr lang="en-AU" sz="800" dirty="0" smtClean="0"/>
          </a:p>
          <a:p>
            <a:pPr marL="0" indent="0" eaLnBrk="1" hangingPunct="1">
              <a:spcBef>
                <a:spcPts val="0"/>
              </a:spcBef>
              <a:buFontTx/>
              <a:buNone/>
            </a:pPr>
            <a:r>
              <a:rPr lang="en-AU" sz="1800" dirty="0" smtClean="0"/>
              <a:t>There is an urgent need to offer perspicacious comparative insights, for example from the Hebrew revival, which is so far the most successful known linguistic reclamation. The lecture will explore current attempts to reclaim Australian Aboriginal </a:t>
            </a:r>
            <a:r>
              <a:rPr lang="en-AU" sz="1800" i="1" dirty="0" smtClean="0"/>
              <a:t>sleeping beauty </a:t>
            </a:r>
            <a:r>
              <a:rPr lang="en-AU" sz="1800" dirty="0" smtClean="0"/>
              <a:t>languages such as Barngarla.</a:t>
            </a:r>
          </a:p>
          <a:p>
            <a:pPr marL="0" indent="0" eaLnBrk="1" hangingPunct="1">
              <a:spcBef>
                <a:spcPts val="0"/>
              </a:spcBef>
              <a:buFontTx/>
              <a:buNone/>
            </a:pPr>
            <a:endParaRPr lang="en-AU" sz="800" dirty="0" smtClean="0"/>
          </a:p>
          <a:p>
            <a:pPr marL="0" indent="0" eaLnBrk="1" hangingPunct="1">
              <a:spcBef>
                <a:spcPts val="0"/>
              </a:spcBef>
              <a:buFontTx/>
              <a:buNone/>
            </a:pPr>
            <a:r>
              <a:rPr lang="en-AU" sz="1800" dirty="0" smtClean="0"/>
              <a:t>Given capricious governmental policies, the lecture will propose</a:t>
            </a:r>
          </a:p>
          <a:p>
            <a:pPr marL="0" indent="0" eaLnBrk="1" hangingPunct="1">
              <a:spcBef>
                <a:spcPts val="0"/>
              </a:spcBef>
              <a:buFontTx/>
              <a:buNone/>
            </a:pPr>
            <a:endParaRPr lang="en-AU" sz="1800" dirty="0" smtClean="0"/>
          </a:p>
          <a:p>
            <a:pPr eaLnBrk="1" hangingPunct="1">
              <a:spcBef>
                <a:spcPts val="0"/>
              </a:spcBef>
              <a:buFontTx/>
              <a:buAutoNum type="arabicParenBoth"/>
            </a:pPr>
            <a:r>
              <a:rPr lang="en-AU" sz="1800" dirty="0" smtClean="0"/>
              <a:t>‘Native Tongue Title’, legal compensation (for linguistic activities) for Indigenous peoples who lost their tongue due to linguicide (language killing),</a:t>
            </a:r>
          </a:p>
          <a:p>
            <a:pPr eaLnBrk="1" hangingPunct="1">
              <a:spcBef>
                <a:spcPts val="0"/>
              </a:spcBef>
              <a:buFontTx/>
              <a:buAutoNum type="arabicParenBoth"/>
            </a:pPr>
            <a:endParaRPr lang="en-AU" sz="1800" dirty="0" smtClean="0"/>
          </a:p>
          <a:p>
            <a:pPr eaLnBrk="1" hangingPunct="1">
              <a:spcBef>
                <a:spcPts val="0"/>
              </a:spcBef>
              <a:buFontTx/>
              <a:buAutoNum type="arabicParenBoth"/>
            </a:pPr>
            <a:r>
              <a:rPr lang="en-AU" sz="1800" dirty="0" smtClean="0"/>
              <a:t>making Indigenous tongues the official languages of their region, inter alia resulting in bilingual signs.</a:t>
            </a:r>
            <a:endParaRPr lang="en-AU" sz="1800" dirty="0"/>
          </a:p>
        </p:txBody>
      </p:sp>
      <p:sp>
        <p:nvSpPr>
          <p:cNvPr id="57348" name="Footer Placeholder 3"/>
          <p:cNvSpPr>
            <a:spLocks noGrp="1"/>
          </p:cNvSpPr>
          <p:nvPr>
            <p:ph type="ftr"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r>
              <a:rPr lang="en-AU" altLang="en-US" sz="1100" smtClean="0">
                <a:solidFill>
                  <a:srgbClr val="898989"/>
                </a:solidFill>
                <a:latin typeface="Georgia" pitchFamily="18" charset="0"/>
              </a:rPr>
              <a:t>University of Adelaide</a:t>
            </a:r>
          </a:p>
        </p:txBody>
      </p:sp>
      <p:sp>
        <p:nvSpPr>
          <p:cNvPr id="57349" name="Slide Number Placeholder 4"/>
          <p:cNvSpPr>
            <a:spLocks noGrp="1"/>
          </p:cNvSpPr>
          <p:nvPr>
            <p:ph type="sldNum"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8B03B492-FFBB-4096-86C8-45E36C3591C6}" type="slidenum">
              <a:rPr lang="en-AU" altLang="en-US" sz="1100">
                <a:solidFill>
                  <a:srgbClr val="808285"/>
                </a:solidFill>
                <a:latin typeface="Georgia" pitchFamily="18" charset="0"/>
              </a:rPr>
              <a:pPr/>
              <a:t>12</a:t>
            </a:fld>
            <a:endParaRPr lang="en-AU" altLang="en-US" sz="1100">
              <a:solidFill>
                <a:srgbClr val="808285"/>
              </a:solidFill>
              <a:latin typeface="Georgia"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48264" y="6525344"/>
            <a:ext cx="938213" cy="19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useBgFill="1">
        <p:nvSpPr>
          <p:cNvPr id="9" name="TextBox 8"/>
          <p:cNvSpPr txBox="1"/>
          <p:nvPr/>
        </p:nvSpPr>
        <p:spPr>
          <a:xfrm>
            <a:off x="4572000" y="6471957"/>
            <a:ext cx="358330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504008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609600" y="609600"/>
            <a:ext cx="8305800" cy="609600"/>
          </a:xfrm>
        </p:spPr>
        <p:txBody>
          <a:bodyPr/>
          <a:lstStyle/>
          <a:p>
            <a:pPr eaLnBrk="1" hangingPunct="1"/>
            <a:r>
              <a:rPr lang="en-US" altLang="en-US" b="0" smtClean="0"/>
              <a:t>Butterflies, languages and beauty</a:t>
            </a:r>
            <a:br>
              <a:rPr lang="en-US" altLang="en-US" b="0" smtClean="0"/>
            </a:br>
            <a:r>
              <a:rPr lang="en-US" altLang="en-US" b="0" smtClean="0"/>
              <a:t/>
            </a:r>
            <a:br>
              <a:rPr lang="en-US" altLang="en-US" b="0" smtClean="0"/>
            </a:br>
            <a:r>
              <a:rPr lang="en-US" altLang="en-US" b="0" smtClean="0"/>
              <a:t/>
            </a:r>
            <a:br>
              <a:rPr lang="en-US" altLang="en-US" b="0" smtClean="0"/>
            </a:br>
            <a:r>
              <a:rPr lang="en-US" altLang="en-US" b="0" smtClean="0"/>
              <a:t/>
            </a:r>
            <a:br>
              <a:rPr lang="en-US" altLang="en-US" b="0" smtClean="0"/>
            </a:br>
            <a:endParaRPr lang="en-US" altLang="en-US" smtClean="0"/>
          </a:p>
        </p:txBody>
      </p:sp>
      <p:sp>
        <p:nvSpPr>
          <p:cNvPr id="78851" name="Rectangle 3"/>
          <p:cNvSpPr>
            <a:spLocks noGrp="1" noChangeArrowheads="1"/>
          </p:cNvSpPr>
          <p:nvPr>
            <p:ph type="body" idx="4294967295"/>
          </p:nvPr>
        </p:nvSpPr>
        <p:spPr>
          <a:xfrm>
            <a:off x="755650" y="1371600"/>
            <a:ext cx="7626350" cy="5010150"/>
          </a:xfrm>
        </p:spPr>
        <p:txBody>
          <a:bodyPr/>
          <a:lstStyle/>
          <a:p>
            <a:pPr lvl="1" eaLnBrk="1" hangingPunct="1">
              <a:lnSpc>
                <a:spcPct val="100000"/>
              </a:lnSpc>
              <a:buFontTx/>
              <a:buNone/>
            </a:pPr>
            <a:r>
              <a:rPr lang="en-US" altLang="en-US" sz="3600" b="1" dirty="0" smtClean="0"/>
              <a:t>Better a dirty, injured butterfly that is alive</a:t>
            </a:r>
          </a:p>
          <a:p>
            <a:pPr lvl="1" eaLnBrk="1" hangingPunct="1">
              <a:lnSpc>
                <a:spcPct val="100000"/>
              </a:lnSpc>
              <a:buFontTx/>
              <a:buNone/>
            </a:pPr>
            <a:r>
              <a:rPr lang="en-US" altLang="en-US" sz="3600" b="1" dirty="0" smtClean="0"/>
              <a:t>than</a:t>
            </a:r>
          </a:p>
          <a:p>
            <a:pPr lvl="1" eaLnBrk="1" hangingPunct="1">
              <a:lnSpc>
                <a:spcPct val="100000"/>
              </a:lnSpc>
              <a:buFontTx/>
              <a:buNone/>
            </a:pPr>
            <a:r>
              <a:rPr lang="en-US" altLang="en-US" sz="3600" b="1" dirty="0" smtClean="0"/>
              <a:t>a perfectly-beautiful butterfly stuck on the wall.</a:t>
            </a:r>
          </a:p>
          <a:p>
            <a:pPr lvl="1" eaLnBrk="1" hangingPunct="1">
              <a:buFontTx/>
              <a:buNone/>
            </a:pPr>
            <a:endParaRPr lang="en-US" altLang="en-US" b="1" dirty="0" smtClean="0"/>
          </a:p>
          <a:p>
            <a:pPr lvl="1" eaLnBrk="1" hangingPunct="1">
              <a:buFontTx/>
              <a:buNone/>
            </a:pPr>
            <a:r>
              <a:rPr lang="en-US" altLang="en-US" b="1" dirty="0" smtClean="0"/>
              <a:t>An </a:t>
            </a:r>
            <a:r>
              <a:rPr lang="en-US" altLang="en-US" b="1" u="sng" dirty="0" smtClean="0"/>
              <a:t>alive</a:t>
            </a:r>
            <a:r>
              <a:rPr lang="en-US" altLang="en-US" b="1" dirty="0" smtClean="0"/>
              <a:t> Barngarla Aboriginal language, albeit </a:t>
            </a:r>
            <a:r>
              <a:rPr lang="en-US" altLang="en-US" b="1" dirty="0" err="1" smtClean="0"/>
              <a:t>hybridic</a:t>
            </a:r>
            <a:r>
              <a:rPr lang="en-US" altLang="en-US" b="1" dirty="0" smtClean="0"/>
              <a:t>, mixed and cross-fertilized, is better than an authentic, pure, perfect Barngarla that is </a:t>
            </a:r>
            <a:r>
              <a:rPr lang="en-US" altLang="en-US" b="1" u="sng" dirty="0" smtClean="0"/>
              <a:t>dead</a:t>
            </a:r>
            <a:r>
              <a:rPr lang="en-US" altLang="en-US" b="1" dirty="0" smtClean="0"/>
              <a:t>.</a:t>
            </a:r>
          </a:p>
          <a:p>
            <a:pPr lvl="1" eaLnBrk="1" hangingPunct="1">
              <a:buFontTx/>
              <a:buNone/>
            </a:pPr>
            <a:endParaRPr lang="en-US" altLang="en-US" dirty="0" smtClean="0"/>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432245181"/>
      </p:ext>
    </p:extLst>
  </p:cSld>
  <p:clrMapOvr>
    <a:masterClrMapping/>
  </p:clrMapOvr>
  <p:transition>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s://fbcdn-sphotos-a.akamaihd.net/hphotos-ak-ash3/550690_192570714187191_150009298443333_290551_822063536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725" y="260350"/>
            <a:ext cx="8675688" cy="576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5" name="TextBox 4"/>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796667763"/>
      </p:ext>
    </p:extLst>
  </p:cSld>
  <p:clrMapOvr>
    <a:masterClrMapping/>
  </p:clrMapOvr>
  <p:transition>
    <p:cu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scontent.xx.fbcdn.net/hphotos-xpa1/v/t1.0-9/69218_392354984208762_1684680696_n.jpg?oh=652dfb6e7cc5ee92bab0021197ed4c7a&amp;oe=5680CED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260647"/>
            <a:ext cx="7344816" cy="6273697"/>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5" name="TextBox 4"/>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620646036"/>
      </p:ext>
    </p:extLst>
  </p:cSld>
  <p:clrMapOvr>
    <a:masterClrMapping/>
  </p:clrMapOvr>
  <p:transition>
    <p:cu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s://fbcdn-sphotos-a.akamaihd.net/hphotos-ak-ash4/299612_10150925479380495_883185494_22902362_1379465346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b="3458"/>
          <a:stretch>
            <a:fillRect/>
          </a:stretch>
        </p:blipFill>
        <p:spPr bwMode="auto">
          <a:xfrm>
            <a:off x="323850" y="260350"/>
            <a:ext cx="8478838" cy="631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5" name="TextBox 5"/>
          <p:cNvSpPr txBox="1">
            <a:spLocks noChangeArrowheads="1"/>
          </p:cNvSpPr>
          <p:nvPr/>
        </p:nvSpPr>
        <p:spPr bwMode="auto">
          <a:xfrm>
            <a:off x="395288" y="404813"/>
            <a:ext cx="29527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lnSpc>
                <a:spcPts val="2400"/>
              </a:lnSpc>
              <a:spcBef>
                <a:spcPct val="45000"/>
              </a:spcBef>
              <a:buClr>
                <a:srgbClr val="881C1C"/>
              </a:buClr>
              <a:buChar char="•"/>
              <a:defRPr sz="2200">
                <a:solidFill>
                  <a:schemeClr val="tx1"/>
                </a:solidFill>
                <a:latin typeface="Arial" pitchFamily="34" charset="0"/>
                <a:ea typeface="MS PGothic" pitchFamily="34" charset="-128"/>
              </a:defRPr>
            </a:lvl1pPr>
            <a:lvl2pPr marL="742950" indent="-285750" algn="l">
              <a:lnSpc>
                <a:spcPts val="2400"/>
              </a:lnSpc>
              <a:spcBef>
                <a:spcPct val="45000"/>
              </a:spcBef>
              <a:buClr>
                <a:srgbClr val="881C1C"/>
              </a:buClr>
              <a:buChar char="–"/>
              <a:defRPr sz="2200">
                <a:solidFill>
                  <a:schemeClr val="tx1"/>
                </a:solidFill>
                <a:latin typeface="Arial" pitchFamily="34" charset="0"/>
                <a:ea typeface="MS PGothic" pitchFamily="34" charset="-128"/>
              </a:defRPr>
            </a:lvl2pPr>
            <a:lvl3pPr marL="11430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3pPr>
            <a:lvl4pPr marL="16002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4pPr>
            <a:lvl5pPr marL="20574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5pPr>
            <a:lvl6pPr marL="25146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6pPr>
            <a:lvl7pPr marL="29718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7pPr>
            <a:lvl8pPr marL="34290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8pPr>
            <a:lvl9pPr marL="38862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9pPr>
          </a:lstStyle>
          <a:p>
            <a:pPr>
              <a:lnSpc>
                <a:spcPct val="100000"/>
              </a:lnSpc>
              <a:spcBef>
                <a:spcPct val="0"/>
              </a:spcBef>
              <a:buClrTx/>
              <a:buFontTx/>
              <a:buNone/>
            </a:pPr>
            <a:r>
              <a:rPr lang="en-AU" altLang="en-US" sz="2400">
                <a:solidFill>
                  <a:srgbClr val="000000"/>
                </a:solidFill>
                <a:latin typeface="Times" pitchFamily="2" charset="0"/>
              </a:rPr>
              <a:t>Visual oxymoron</a:t>
            </a:r>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650665285"/>
      </p:ext>
    </p:extLst>
  </p:cSld>
  <p:clrMapOvr>
    <a:masterClrMapping/>
  </p:clrMapOvr>
  <p:transition>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539750" y="404813"/>
            <a:ext cx="8305800" cy="1944687"/>
          </a:xfrm>
        </p:spPr>
        <p:txBody>
          <a:bodyPr/>
          <a:lstStyle/>
          <a:p>
            <a:pPr eaLnBrk="1" hangingPunct="1">
              <a:lnSpc>
                <a:spcPct val="100000"/>
              </a:lnSpc>
            </a:pPr>
            <a:r>
              <a:rPr lang="en-US" altLang="en-US" u="sng" dirty="0" smtClean="0"/>
              <a:t>The Hebrew Revival</a:t>
            </a:r>
            <a:br>
              <a:rPr lang="en-US" altLang="en-US" u="sng" dirty="0" smtClean="0"/>
            </a:br>
            <a:r>
              <a:rPr lang="en-US" altLang="en-US" sz="1600" dirty="0" smtClean="0"/>
              <a:t/>
            </a:r>
            <a:br>
              <a:rPr lang="en-US" altLang="en-US" sz="1600" dirty="0" smtClean="0"/>
            </a:br>
            <a:r>
              <a:rPr lang="en-US" altLang="en-US" b="0" dirty="0" smtClean="0"/>
              <a:t>In reality, Revived Hebrew is a hybrid language!</a:t>
            </a:r>
            <a:br>
              <a:rPr lang="en-US" altLang="en-US" b="0" dirty="0" smtClean="0"/>
            </a:br>
            <a:r>
              <a:rPr lang="en-US" altLang="en-US" sz="600" b="0" dirty="0" smtClean="0"/>
              <a:t/>
            </a:r>
            <a:br>
              <a:rPr lang="en-US" altLang="en-US" sz="600" b="0" dirty="0" smtClean="0"/>
            </a:br>
            <a:r>
              <a:rPr lang="en-US" altLang="en-US" b="0" dirty="0" smtClean="0"/>
              <a:t>Hybrid </a:t>
            </a:r>
            <a:r>
              <a:rPr lang="en-US" altLang="en-US" b="0" dirty="0" err="1" smtClean="0"/>
              <a:t>Vigour</a:t>
            </a:r>
            <a:r>
              <a:rPr lang="en-US" altLang="en-US" b="0" dirty="0" smtClean="0"/>
              <a:t> / Non ho </a:t>
            </a:r>
            <a:r>
              <a:rPr lang="en-US" altLang="en-US" b="0" dirty="0" err="1" smtClean="0"/>
              <a:t>studiato</a:t>
            </a:r>
            <a:r>
              <a:rPr lang="en-US" altLang="en-US" b="0" dirty="0" smtClean="0"/>
              <a:t> </a:t>
            </a:r>
            <a:r>
              <a:rPr lang="en-US" altLang="en-US" b="0" dirty="0" err="1" smtClean="0"/>
              <a:t>ornitologia</a:t>
            </a:r>
            <a:r>
              <a:rPr lang="en-US" altLang="en-US" b="0" dirty="0" smtClean="0"/>
              <a:t>!</a:t>
            </a:r>
            <a:endParaRPr lang="en-US" altLang="en-US" dirty="0" smtClean="0"/>
          </a:p>
        </p:txBody>
      </p:sp>
      <p:sp>
        <p:nvSpPr>
          <p:cNvPr id="80899" name="Rectangle 3"/>
          <p:cNvSpPr>
            <a:spLocks noGrp="1" noChangeArrowheads="1"/>
          </p:cNvSpPr>
          <p:nvPr>
            <p:ph type="body" idx="4294967295"/>
          </p:nvPr>
        </p:nvSpPr>
        <p:spPr>
          <a:xfrm>
            <a:off x="755650" y="2636838"/>
            <a:ext cx="7959754" cy="3746500"/>
          </a:xfrm>
        </p:spPr>
        <p:txBody>
          <a:bodyPr/>
          <a:lstStyle/>
          <a:p>
            <a:pPr eaLnBrk="1" hangingPunct="1">
              <a:buFontTx/>
              <a:buNone/>
            </a:pPr>
            <a:r>
              <a:rPr lang="en-US" altLang="en-US" sz="2000" dirty="0" smtClean="0">
                <a:solidFill>
                  <a:srgbClr val="000000"/>
                </a:solidFill>
                <a:latin typeface="Times" pitchFamily="2" charset="0"/>
              </a:rPr>
              <a:t>         </a:t>
            </a:r>
          </a:p>
          <a:p>
            <a:pPr eaLnBrk="1" hangingPunct="1">
              <a:buFontTx/>
              <a:buNone/>
            </a:pPr>
            <a:endParaRPr lang="en-US" altLang="en-US" sz="2000" dirty="0" smtClean="0">
              <a:solidFill>
                <a:srgbClr val="000000"/>
              </a:solidFill>
              <a:latin typeface="Times" pitchFamily="2" charset="0"/>
            </a:endParaRPr>
          </a:p>
          <a:p>
            <a:pPr eaLnBrk="1" hangingPunct="1">
              <a:buFontTx/>
              <a:buNone/>
            </a:pPr>
            <a:r>
              <a:rPr lang="en-US" altLang="en-US" sz="2000" dirty="0" smtClean="0">
                <a:solidFill>
                  <a:srgbClr val="000000"/>
                </a:solidFill>
                <a:latin typeface="Times" pitchFamily="2" charset="0"/>
              </a:rPr>
              <a:t>            </a:t>
            </a:r>
            <a:r>
              <a:rPr lang="en-US" altLang="en-US" sz="2000" dirty="0" smtClean="0">
                <a:solidFill>
                  <a:srgbClr val="000000"/>
                </a:solidFill>
                <a:latin typeface="Times" pitchFamily="2" charset="0"/>
              </a:rPr>
              <a:t>Phoenix</a:t>
            </a:r>
            <a:endParaRPr lang="en-US" altLang="en-US" dirty="0" smtClean="0">
              <a:solidFill>
                <a:srgbClr val="000000"/>
              </a:solidFill>
              <a:latin typeface="Times" pitchFamily="2" charset="0"/>
            </a:endParaRPr>
          </a:p>
        </p:txBody>
      </p:sp>
      <p:pic>
        <p:nvPicPr>
          <p:cNvPr id="80900" name="Picture 5" descr="http://upload.wikimedia.org/wikipedia/commons/0/0c/Cuckoo_(PSF).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32363" y="3860800"/>
            <a:ext cx="2233612" cy="217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1" name="TextBox 4"/>
          <p:cNvSpPr txBox="1">
            <a:spLocks noChangeArrowheads="1"/>
          </p:cNvSpPr>
          <p:nvPr/>
        </p:nvSpPr>
        <p:spPr bwMode="auto">
          <a:xfrm>
            <a:off x="7235825" y="4941888"/>
            <a:ext cx="1408141"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lnSpc>
                <a:spcPts val="2400"/>
              </a:lnSpc>
              <a:spcBef>
                <a:spcPct val="45000"/>
              </a:spcBef>
              <a:buClr>
                <a:srgbClr val="881C1C"/>
              </a:buClr>
              <a:buChar char="•"/>
              <a:defRPr sz="2200">
                <a:solidFill>
                  <a:schemeClr val="tx1"/>
                </a:solidFill>
                <a:latin typeface="Arial" pitchFamily="34" charset="0"/>
                <a:ea typeface="MS PGothic" pitchFamily="34" charset="-128"/>
              </a:defRPr>
            </a:lvl1pPr>
            <a:lvl2pPr marL="742950" indent="-285750" algn="l">
              <a:lnSpc>
                <a:spcPts val="2400"/>
              </a:lnSpc>
              <a:spcBef>
                <a:spcPct val="45000"/>
              </a:spcBef>
              <a:buClr>
                <a:srgbClr val="881C1C"/>
              </a:buClr>
              <a:buChar char="–"/>
              <a:defRPr sz="2200">
                <a:solidFill>
                  <a:schemeClr val="tx1"/>
                </a:solidFill>
                <a:latin typeface="Arial" pitchFamily="34" charset="0"/>
                <a:ea typeface="MS PGothic" pitchFamily="34" charset="-128"/>
              </a:defRPr>
            </a:lvl2pPr>
            <a:lvl3pPr marL="11430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3pPr>
            <a:lvl4pPr marL="16002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4pPr>
            <a:lvl5pPr marL="20574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5pPr>
            <a:lvl6pPr marL="25146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6pPr>
            <a:lvl7pPr marL="29718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7pPr>
            <a:lvl8pPr marL="34290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8pPr>
            <a:lvl9pPr marL="38862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9pPr>
          </a:lstStyle>
          <a:p>
            <a:pPr algn="r">
              <a:lnSpc>
                <a:spcPct val="100000"/>
              </a:lnSpc>
              <a:spcBef>
                <a:spcPct val="0"/>
              </a:spcBef>
              <a:buClrTx/>
              <a:buFontTx/>
              <a:buNone/>
            </a:pPr>
            <a:r>
              <a:rPr lang="en-AU" altLang="en-US" sz="2000" dirty="0">
                <a:solidFill>
                  <a:srgbClr val="000000"/>
                </a:solidFill>
                <a:latin typeface="Times" pitchFamily="2" charset="0"/>
              </a:rPr>
              <a:t>Cuckoo</a:t>
            </a:r>
          </a:p>
        </p:txBody>
      </p:sp>
      <p:pic>
        <p:nvPicPr>
          <p:cNvPr id="80902" name="Picture 7" descr="http://www.qc16.dial.pipex.com/Phoenix%20logo.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5875" y="2708275"/>
            <a:ext cx="403225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3" name="Picture 9" descr="http://richadamsphoto.com/MyJournal/Images/magpi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7450" y="4581525"/>
            <a:ext cx="3455988" cy="186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4" name="TextBox 8"/>
          <p:cNvSpPr txBox="1">
            <a:spLocks noChangeArrowheads="1"/>
          </p:cNvSpPr>
          <p:nvPr/>
        </p:nvSpPr>
        <p:spPr bwMode="auto">
          <a:xfrm>
            <a:off x="1258888" y="4508500"/>
            <a:ext cx="14414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lnSpc>
                <a:spcPts val="2400"/>
              </a:lnSpc>
              <a:spcBef>
                <a:spcPct val="45000"/>
              </a:spcBef>
              <a:buClr>
                <a:srgbClr val="881C1C"/>
              </a:buClr>
              <a:buChar char="•"/>
              <a:defRPr sz="2200">
                <a:solidFill>
                  <a:schemeClr val="tx1"/>
                </a:solidFill>
                <a:latin typeface="Arial" pitchFamily="34" charset="0"/>
                <a:ea typeface="MS PGothic" pitchFamily="34" charset="-128"/>
              </a:defRPr>
            </a:lvl1pPr>
            <a:lvl2pPr marL="742950" indent="-285750" algn="l">
              <a:lnSpc>
                <a:spcPts val="2400"/>
              </a:lnSpc>
              <a:spcBef>
                <a:spcPct val="45000"/>
              </a:spcBef>
              <a:buClr>
                <a:srgbClr val="881C1C"/>
              </a:buClr>
              <a:buChar char="–"/>
              <a:defRPr sz="2200">
                <a:solidFill>
                  <a:schemeClr val="tx1"/>
                </a:solidFill>
                <a:latin typeface="Arial" pitchFamily="34" charset="0"/>
                <a:ea typeface="MS PGothic" pitchFamily="34" charset="-128"/>
              </a:defRPr>
            </a:lvl2pPr>
            <a:lvl3pPr marL="11430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3pPr>
            <a:lvl4pPr marL="16002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4pPr>
            <a:lvl5pPr marL="20574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5pPr>
            <a:lvl6pPr marL="25146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6pPr>
            <a:lvl7pPr marL="29718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7pPr>
            <a:lvl8pPr marL="34290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8pPr>
            <a:lvl9pPr marL="38862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9pPr>
          </a:lstStyle>
          <a:p>
            <a:pPr algn="r">
              <a:lnSpc>
                <a:spcPct val="100000"/>
              </a:lnSpc>
              <a:spcBef>
                <a:spcPct val="0"/>
              </a:spcBef>
              <a:buClrTx/>
              <a:buFontTx/>
              <a:buNone/>
            </a:pPr>
            <a:r>
              <a:rPr lang="en-AU" altLang="en-US" sz="2000">
                <a:solidFill>
                  <a:srgbClr val="000000"/>
                </a:solidFill>
                <a:latin typeface="Times" pitchFamily="2" charset="0"/>
              </a:rPr>
              <a:t>Magpie</a:t>
            </a:r>
          </a:p>
        </p:txBody>
      </p:sp>
      <p:sp>
        <p:nvSpPr>
          <p:cNvPr id="80905" name="TextBox 9"/>
          <p:cNvSpPr txBox="1">
            <a:spLocks noChangeArrowheads="1"/>
          </p:cNvSpPr>
          <p:nvPr/>
        </p:nvSpPr>
        <p:spPr bwMode="auto">
          <a:xfrm>
            <a:off x="684213" y="2276475"/>
            <a:ext cx="763270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lnSpc>
                <a:spcPts val="2400"/>
              </a:lnSpc>
              <a:spcBef>
                <a:spcPct val="45000"/>
              </a:spcBef>
              <a:buClr>
                <a:srgbClr val="881C1C"/>
              </a:buClr>
              <a:buChar char="•"/>
              <a:defRPr sz="2200">
                <a:solidFill>
                  <a:schemeClr val="tx1"/>
                </a:solidFill>
                <a:latin typeface="Arial" pitchFamily="34" charset="0"/>
                <a:ea typeface="MS PGothic" pitchFamily="34" charset="-128"/>
              </a:defRPr>
            </a:lvl1pPr>
            <a:lvl2pPr marL="742950" indent="-285750" algn="l">
              <a:lnSpc>
                <a:spcPts val="2400"/>
              </a:lnSpc>
              <a:spcBef>
                <a:spcPct val="45000"/>
              </a:spcBef>
              <a:buClr>
                <a:srgbClr val="881C1C"/>
              </a:buClr>
              <a:buChar char="–"/>
              <a:defRPr sz="2200">
                <a:solidFill>
                  <a:schemeClr val="tx1"/>
                </a:solidFill>
                <a:latin typeface="Arial" pitchFamily="34" charset="0"/>
                <a:ea typeface="MS PGothic" pitchFamily="34" charset="-128"/>
              </a:defRPr>
            </a:lvl2pPr>
            <a:lvl3pPr marL="11430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3pPr>
            <a:lvl4pPr marL="16002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4pPr>
            <a:lvl5pPr marL="20574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5pPr>
            <a:lvl6pPr marL="25146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6pPr>
            <a:lvl7pPr marL="29718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7pPr>
            <a:lvl8pPr marL="34290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8pPr>
            <a:lvl9pPr marL="38862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9pPr>
          </a:lstStyle>
          <a:p>
            <a:pPr>
              <a:lnSpc>
                <a:spcPct val="100000"/>
              </a:lnSpc>
              <a:spcBef>
                <a:spcPct val="0"/>
              </a:spcBef>
              <a:buClrTx/>
              <a:buFontTx/>
              <a:buNone/>
            </a:pPr>
            <a:r>
              <a:rPr lang="en-AU" altLang="en-US" sz="2500">
                <a:solidFill>
                  <a:srgbClr val="000000"/>
                </a:solidFill>
                <a:latin typeface="Times" pitchFamily="2" charset="0"/>
              </a:rPr>
              <a:t>A pheonicuckoo cross with some magpie characteristics</a:t>
            </a:r>
          </a:p>
        </p:txBody>
      </p:sp>
      <p:sp useBgFill="1">
        <p:nvSpPr>
          <p:cNvPr id="12" name="TextBox 11"/>
          <p:cNvSpPr txBox="1"/>
          <p:nvPr/>
        </p:nvSpPr>
        <p:spPr>
          <a:xfrm>
            <a:off x="3500430" y="6504057"/>
            <a:ext cx="3599238"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605175909"/>
      </p:ext>
    </p:extLst>
  </p:cSld>
  <p:clrMapOvr>
    <a:masterClrMapping/>
  </p:clrMapOvr>
  <p:transition>
    <p:cu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s://fbcdn-sphotos-a.akamaihd.net/hphotos-ak-prn1/540058_10151510613975495_883185494_25159702_1283608773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260350"/>
            <a:ext cx="4697413"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TextBox 12"/>
          <p:cNvSpPr txBox="1">
            <a:spLocks noChangeArrowheads="1"/>
          </p:cNvSpPr>
          <p:nvPr/>
        </p:nvSpPr>
        <p:spPr bwMode="auto">
          <a:xfrm>
            <a:off x="5000628" y="4214818"/>
            <a:ext cx="374491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lnSpc>
                <a:spcPts val="2400"/>
              </a:lnSpc>
              <a:spcBef>
                <a:spcPct val="45000"/>
              </a:spcBef>
              <a:buClr>
                <a:srgbClr val="881C1C"/>
              </a:buClr>
              <a:buChar char="•"/>
              <a:defRPr sz="2200">
                <a:solidFill>
                  <a:schemeClr val="tx1"/>
                </a:solidFill>
                <a:latin typeface="Arial" pitchFamily="34" charset="0"/>
                <a:ea typeface="MS PGothic" pitchFamily="34" charset="-128"/>
              </a:defRPr>
            </a:lvl1pPr>
            <a:lvl2pPr marL="742950" indent="-285750" algn="l">
              <a:lnSpc>
                <a:spcPts val="2400"/>
              </a:lnSpc>
              <a:spcBef>
                <a:spcPct val="45000"/>
              </a:spcBef>
              <a:buClr>
                <a:srgbClr val="881C1C"/>
              </a:buClr>
              <a:buChar char="–"/>
              <a:defRPr sz="2200">
                <a:solidFill>
                  <a:schemeClr val="tx1"/>
                </a:solidFill>
                <a:latin typeface="Arial" pitchFamily="34" charset="0"/>
                <a:ea typeface="MS PGothic" pitchFamily="34" charset="-128"/>
              </a:defRPr>
            </a:lvl2pPr>
            <a:lvl3pPr marL="11430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3pPr>
            <a:lvl4pPr marL="16002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4pPr>
            <a:lvl5pPr marL="20574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5pPr>
            <a:lvl6pPr marL="25146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6pPr>
            <a:lvl7pPr marL="29718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7pPr>
            <a:lvl8pPr marL="34290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8pPr>
            <a:lvl9pPr marL="38862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9pPr>
          </a:lstStyle>
          <a:p>
            <a:pPr algn="ctr">
              <a:lnSpc>
                <a:spcPct val="100000"/>
              </a:lnSpc>
              <a:spcBef>
                <a:spcPct val="0"/>
              </a:spcBef>
              <a:buClrTx/>
              <a:buFontTx/>
              <a:buNone/>
            </a:pPr>
            <a:r>
              <a:rPr lang="en-AU" altLang="en-US" sz="2400" dirty="0">
                <a:solidFill>
                  <a:srgbClr val="000000"/>
                </a:solidFill>
                <a:latin typeface="Times" pitchFamily="2" charset="0"/>
              </a:rPr>
              <a:t>A reclaimed language as a </a:t>
            </a:r>
            <a:r>
              <a:rPr lang="en-AU" altLang="en-US" sz="2400" dirty="0" err="1">
                <a:solidFill>
                  <a:srgbClr val="000000"/>
                </a:solidFill>
                <a:latin typeface="Times" pitchFamily="2" charset="0"/>
              </a:rPr>
              <a:t>pheonicuckoo</a:t>
            </a:r>
            <a:r>
              <a:rPr lang="en-AU" altLang="en-US" sz="2400" dirty="0">
                <a:solidFill>
                  <a:srgbClr val="000000"/>
                </a:solidFill>
                <a:latin typeface="Times" pitchFamily="2" charset="0"/>
              </a:rPr>
              <a:t> cross with some magpie characteristics</a:t>
            </a:r>
          </a:p>
        </p:txBody>
      </p:sp>
      <p:sp useBgFill="1">
        <p:nvSpPr>
          <p:cNvPr id="6" name="TextBox 5"/>
          <p:cNvSpPr txBox="1"/>
          <p:nvPr/>
        </p:nvSpPr>
        <p:spPr>
          <a:xfrm>
            <a:off x="3571868" y="6500834"/>
            <a:ext cx="352267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49832327"/>
      </p:ext>
    </p:extLst>
  </p:cSld>
  <p:clrMapOvr>
    <a:masterClrMapping/>
  </p:clrMapOvr>
  <p:transition>
    <p:cu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684213" y="2708275"/>
            <a:ext cx="7775575" cy="2376488"/>
          </a:xfrm>
        </p:spPr>
        <p:txBody>
          <a:bodyPr/>
          <a:lstStyle/>
          <a:p>
            <a:pPr marL="0">
              <a:lnSpc>
                <a:spcPct val="100000"/>
              </a:lnSpc>
              <a:spcBef>
                <a:spcPts val="0"/>
              </a:spcBef>
              <a:buFontTx/>
              <a:buNone/>
              <a:defRPr/>
            </a:pPr>
            <a:r>
              <a:rPr lang="en-AU" sz="2800" b="1" dirty="0" smtClean="0"/>
              <a:t>Hybridization results in new diversity!</a:t>
            </a:r>
            <a:r>
              <a:rPr lang="en-AU" dirty="0" smtClean="0"/>
              <a:t/>
            </a:r>
            <a:br>
              <a:rPr lang="en-AU" dirty="0" smtClean="0"/>
            </a:br>
            <a:endParaRPr lang="en-AU" dirty="0" smtClean="0"/>
          </a:p>
          <a:p>
            <a:pPr>
              <a:buFontTx/>
              <a:buNone/>
              <a:defRPr/>
            </a:pPr>
            <a:r>
              <a:rPr lang="en-AU" dirty="0" smtClean="0"/>
              <a:t/>
            </a:r>
            <a:br>
              <a:rPr lang="en-AU" dirty="0" smtClean="0"/>
            </a:br>
            <a:endParaRPr lang="en-AU" altLang="en-US" b="1" dirty="0" smtClean="0">
              <a:solidFill>
                <a:srgbClr val="000000"/>
              </a:solidFill>
            </a:endParaRPr>
          </a:p>
        </p:txBody>
      </p:sp>
      <p:sp>
        <p:nvSpPr>
          <p:cNvPr id="4" name="Rectangle 2"/>
          <p:cNvSpPr txBox="1">
            <a:spLocks noChangeArrowheads="1"/>
          </p:cNvSpPr>
          <p:nvPr/>
        </p:nvSpPr>
        <p:spPr bwMode="auto">
          <a:xfrm>
            <a:off x="609600" y="609600"/>
            <a:ext cx="8305800" cy="658813"/>
          </a:xfrm>
          <a:prstGeom prst="rect">
            <a:avLst/>
          </a:prstGeom>
          <a:noFill/>
          <a:ln w="9525">
            <a:noFill/>
            <a:miter lim="800000"/>
            <a:headEnd/>
            <a:tailEnd/>
          </a:ln>
        </p:spPr>
        <p:txBody>
          <a:bodyPr/>
          <a:lstStyle/>
          <a:p>
            <a:pPr algn="l" eaLnBrk="1" hangingPunct="1">
              <a:lnSpc>
                <a:spcPts val="2800"/>
              </a:lnSpc>
              <a:defRPr/>
            </a:pPr>
            <a:r>
              <a:rPr lang="en-AU" sz="2600" b="1" kern="0" dirty="0">
                <a:solidFill>
                  <a:srgbClr val="881C1C"/>
                </a:solidFill>
                <a:latin typeface="Arial"/>
                <a:ea typeface="MS PGothic"/>
              </a:rPr>
              <a:t>The relationship between Hybridity and Diversity</a:t>
            </a:r>
            <a:endParaRPr lang="en-US" sz="2600" b="1" kern="0" dirty="0">
              <a:solidFill>
                <a:srgbClr val="881C1C"/>
              </a:solidFill>
              <a:latin typeface="Arial"/>
              <a:ea typeface="MS PGothic"/>
            </a:endParaRPr>
          </a:p>
        </p:txBody>
      </p:sp>
      <p:sp useBgFill="1">
        <p:nvSpPr>
          <p:cNvPr id="6" name="TextBox 5"/>
          <p:cNvSpPr txBox="1"/>
          <p:nvPr/>
        </p:nvSpPr>
        <p:spPr>
          <a:xfrm>
            <a:off x="3071802" y="6572272"/>
            <a:ext cx="402273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055202003"/>
      </p:ext>
    </p:extLst>
  </p:cSld>
  <p:clrMapOvr>
    <a:masterClrMapping/>
  </p:clrMapOvr>
  <p:transition>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fmel2-1.fna.fbcdn.net/v/t1.0-9/14212164_951694588274796_2017986257166885409_n.png?oh=43459649c8f468c4f88dd08a536a9cb8&amp;oe=583AE22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75656" y="315694"/>
            <a:ext cx="6192689" cy="6192689"/>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6" name="TextBox 5"/>
          <p:cNvSpPr txBox="1"/>
          <p:nvPr/>
        </p:nvSpPr>
        <p:spPr>
          <a:xfrm>
            <a:off x="3286116" y="6572272"/>
            <a:ext cx="380842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955367790"/>
      </p:ext>
    </p:extLst>
  </p:cSld>
  <p:clrMapOvr>
    <a:masterClrMapping/>
  </p:clrMapOvr>
  <p:transition>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2"/>
          <p:cNvSpPr>
            <a:spLocks noGrp="1"/>
          </p:cNvSpPr>
          <p:nvPr>
            <p:ph type="subTitle" idx="1"/>
          </p:nvPr>
        </p:nvSpPr>
        <p:spPr>
          <a:xfrm>
            <a:off x="13574" y="2132856"/>
            <a:ext cx="5343128" cy="2088232"/>
          </a:xfrm>
        </p:spPr>
        <p:txBody>
          <a:bodyPr>
            <a:noAutofit/>
          </a:bodyPr>
          <a:lstStyle/>
          <a:p>
            <a:pPr algn="ctr" eaLnBrk="1" hangingPunct="1"/>
            <a:r>
              <a:rPr lang="en-AU" altLang="en-US" sz="5400" b="1" dirty="0" smtClean="0">
                <a:solidFill>
                  <a:schemeClr val="bg1"/>
                </a:solidFill>
              </a:rPr>
              <a:t>SELECTED</a:t>
            </a:r>
          </a:p>
          <a:p>
            <a:pPr algn="ctr" eaLnBrk="1" hangingPunct="1"/>
            <a:r>
              <a:rPr lang="en-AU" altLang="en-US" sz="5400" b="1" dirty="0" smtClean="0">
                <a:solidFill>
                  <a:schemeClr val="bg1"/>
                </a:solidFill>
              </a:rPr>
              <a:t>SOURCES</a:t>
            </a:r>
          </a:p>
        </p:txBody>
      </p:sp>
      <p:sp useBgFill="1">
        <p:nvSpPr>
          <p:cNvPr id="4" name="TextBox 3"/>
          <p:cNvSpPr txBox="1"/>
          <p:nvPr/>
        </p:nvSpPr>
        <p:spPr>
          <a:xfrm>
            <a:off x="4249758" y="6286520"/>
            <a:ext cx="489424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7417692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4"/>
          <p:cNvSpPr txBox="1">
            <a:spLocks noChangeArrowheads="1"/>
          </p:cNvSpPr>
          <p:nvPr/>
        </p:nvSpPr>
        <p:spPr bwMode="auto">
          <a:xfrm>
            <a:off x="5220072" y="4797152"/>
            <a:ext cx="3456384"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lnSpc>
                <a:spcPts val="2400"/>
              </a:lnSpc>
              <a:spcBef>
                <a:spcPct val="45000"/>
              </a:spcBef>
              <a:buClr>
                <a:srgbClr val="881C1C"/>
              </a:buClr>
              <a:buChar char="•"/>
              <a:defRPr sz="2200">
                <a:solidFill>
                  <a:schemeClr val="tx1"/>
                </a:solidFill>
                <a:latin typeface="Arial" pitchFamily="34" charset="0"/>
                <a:ea typeface="MS PGothic" pitchFamily="34" charset="-128"/>
              </a:defRPr>
            </a:lvl1pPr>
            <a:lvl2pPr marL="742950" indent="-285750" algn="l">
              <a:lnSpc>
                <a:spcPts val="2400"/>
              </a:lnSpc>
              <a:spcBef>
                <a:spcPct val="45000"/>
              </a:spcBef>
              <a:buClr>
                <a:srgbClr val="881C1C"/>
              </a:buClr>
              <a:buChar char="–"/>
              <a:defRPr sz="2200">
                <a:solidFill>
                  <a:schemeClr val="tx1"/>
                </a:solidFill>
                <a:latin typeface="Arial" pitchFamily="34" charset="0"/>
                <a:ea typeface="MS PGothic" pitchFamily="34" charset="-128"/>
              </a:defRPr>
            </a:lvl2pPr>
            <a:lvl3pPr marL="11430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3pPr>
            <a:lvl4pPr marL="16002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4pPr>
            <a:lvl5pPr marL="20574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5pPr>
            <a:lvl6pPr marL="25146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6pPr>
            <a:lvl7pPr marL="29718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7pPr>
            <a:lvl8pPr marL="34290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8pPr>
            <a:lvl9pPr marL="38862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9pPr>
          </a:lstStyle>
          <a:p>
            <a:pPr algn="ctr">
              <a:lnSpc>
                <a:spcPct val="100000"/>
              </a:lnSpc>
              <a:spcBef>
                <a:spcPct val="0"/>
              </a:spcBef>
              <a:buClrTx/>
              <a:buFontTx/>
              <a:buNone/>
            </a:pPr>
            <a:r>
              <a:rPr lang="en-AU" altLang="en-US" sz="3200" dirty="0" smtClean="0">
                <a:solidFill>
                  <a:srgbClr val="000000"/>
                </a:solidFill>
                <a:latin typeface="Times" pitchFamily="18" charset="0"/>
              </a:rPr>
              <a:t>Professor Ghil‘ad Zuckermann,</a:t>
            </a:r>
          </a:p>
          <a:p>
            <a:pPr algn="ctr">
              <a:lnSpc>
                <a:spcPct val="100000"/>
              </a:lnSpc>
              <a:spcBef>
                <a:spcPct val="0"/>
              </a:spcBef>
              <a:buClrTx/>
              <a:buFontTx/>
              <a:buNone/>
            </a:pPr>
            <a:r>
              <a:rPr lang="en-AU" sz="3200" dirty="0" smtClean="0">
                <a:solidFill>
                  <a:srgbClr val="141823"/>
                </a:solidFill>
                <a:latin typeface="Times" pitchFamily="18" charset="0"/>
              </a:rPr>
              <a:t>China</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19" y="255567"/>
            <a:ext cx="4755371" cy="63404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useBgFill="1">
        <p:nvSpPr>
          <p:cNvPr id="6" name="TextBox 5"/>
          <p:cNvSpPr txBox="1"/>
          <p:nvPr/>
        </p:nvSpPr>
        <p:spPr>
          <a:xfrm>
            <a:off x="3214678" y="6516723"/>
            <a:ext cx="387986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4027445282"/>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68313" y="182488"/>
            <a:ext cx="8229600" cy="849313"/>
          </a:xfrm>
        </p:spPr>
        <p:txBody>
          <a:bodyPr/>
          <a:lstStyle/>
          <a:p>
            <a:pPr eaLnBrk="1" hangingPunct="1"/>
            <a:r>
              <a:rPr lang="en-AU" altLang="en-US" dirty="0" smtClean="0"/>
              <a:t>The Main Question of Today’s Lecture</a:t>
            </a:r>
          </a:p>
        </p:txBody>
      </p:sp>
      <p:sp>
        <p:nvSpPr>
          <p:cNvPr id="57347" name="Content Placeholder 2"/>
          <p:cNvSpPr>
            <a:spLocks noGrp="1"/>
          </p:cNvSpPr>
          <p:nvPr>
            <p:ph idx="1"/>
          </p:nvPr>
        </p:nvSpPr>
        <p:spPr>
          <a:xfrm>
            <a:off x="201383" y="1230291"/>
            <a:ext cx="8928992" cy="5112568"/>
          </a:xfrm>
        </p:spPr>
        <p:txBody>
          <a:bodyPr/>
          <a:lstStyle/>
          <a:p>
            <a:pPr marL="0" indent="0" eaLnBrk="1" hangingPunct="1">
              <a:lnSpc>
                <a:spcPct val="90000"/>
              </a:lnSpc>
              <a:buFontTx/>
              <a:buNone/>
            </a:pPr>
            <a:r>
              <a:rPr lang="en-AU" altLang="en-US" sz="3600" b="1" dirty="0" smtClean="0">
                <a:solidFill>
                  <a:srgbClr val="000000"/>
                </a:solidFill>
              </a:rPr>
              <a:t>WHY on earth should we invest time and money in reviving ‘dead’ languages? </a:t>
            </a:r>
          </a:p>
          <a:p>
            <a:pPr marL="0" indent="0" eaLnBrk="1" hangingPunct="1">
              <a:lnSpc>
                <a:spcPct val="90000"/>
              </a:lnSpc>
              <a:buFontTx/>
              <a:buNone/>
            </a:pPr>
            <a:endParaRPr lang="en-AU" altLang="en-US" sz="2000" b="1" dirty="0" smtClean="0">
              <a:solidFill>
                <a:srgbClr val="000000"/>
              </a:solidFill>
            </a:endParaRPr>
          </a:p>
          <a:p>
            <a:pPr marL="0" indent="0" eaLnBrk="1" hangingPunct="1">
              <a:lnSpc>
                <a:spcPct val="90000"/>
              </a:lnSpc>
              <a:buFontTx/>
              <a:buNone/>
            </a:pPr>
            <a:r>
              <a:rPr lang="en-AU" altLang="en-US" sz="3200" b="1" dirty="0" smtClean="0">
                <a:solidFill>
                  <a:srgbClr val="000000"/>
                </a:solidFill>
              </a:rPr>
              <a:t>(1) Ethical </a:t>
            </a:r>
            <a:r>
              <a:rPr lang="en-AU" altLang="en-US" sz="2000" b="1" dirty="0" smtClean="0">
                <a:solidFill>
                  <a:srgbClr val="000000"/>
                </a:solidFill>
              </a:rPr>
              <a:t>(what is </a:t>
            </a:r>
            <a:r>
              <a:rPr lang="en-AU" altLang="en-US" sz="2000" b="1" i="1" u="sng" dirty="0" smtClean="0">
                <a:solidFill>
                  <a:srgbClr val="000000"/>
                </a:solidFill>
              </a:rPr>
              <a:t>right</a:t>
            </a:r>
            <a:r>
              <a:rPr lang="en-AU" altLang="en-US" sz="2000" b="1" dirty="0" smtClean="0">
                <a:solidFill>
                  <a:srgbClr val="000000"/>
                </a:solidFill>
              </a:rPr>
              <a:t>)</a:t>
            </a:r>
          </a:p>
          <a:p>
            <a:pPr marL="0" indent="0" eaLnBrk="1" hangingPunct="1">
              <a:lnSpc>
                <a:spcPct val="90000"/>
              </a:lnSpc>
              <a:buFontTx/>
              <a:buNone/>
            </a:pPr>
            <a:r>
              <a:rPr lang="en-AU" altLang="en-US" sz="3200" b="1" dirty="0" smtClean="0">
                <a:solidFill>
                  <a:srgbClr val="000000"/>
                </a:solidFill>
              </a:rPr>
              <a:t>(2) Aesthetic </a:t>
            </a:r>
            <a:r>
              <a:rPr lang="en-AU" altLang="en-US" sz="2000" b="1" dirty="0" smtClean="0">
                <a:solidFill>
                  <a:srgbClr val="000000"/>
                </a:solidFill>
              </a:rPr>
              <a:t>(what is </a:t>
            </a:r>
            <a:r>
              <a:rPr lang="en-AU" altLang="en-US" sz="2000" b="1" i="1" u="sng" dirty="0" smtClean="0">
                <a:solidFill>
                  <a:srgbClr val="000000"/>
                </a:solidFill>
              </a:rPr>
              <a:t>beautiful</a:t>
            </a:r>
            <a:r>
              <a:rPr lang="en-AU" altLang="en-US" sz="2000" b="1" dirty="0" smtClean="0">
                <a:solidFill>
                  <a:srgbClr val="000000"/>
                </a:solidFill>
              </a:rPr>
              <a:t>)</a:t>
            </a:r>
          </a:p>
          <a:p>
            <a:pPr marL="0" indent="0" eaLnBrk="1" hangingPunct="1">
              <a:lnSpc>
                <a:spcPct val="90000"/>
              </a:lnSpc>
              <a:buFontTx/>
              <a:buNone/>
            </a:pPr>
            <a:r>
              <a:rPr lang="en-AU" altLang="en-US" sz="3200" b="1" dirty="0" smtClean="0">
                <a:solidFill>
                  <a:srgbClr val="000000"/>
                </a:solidFill>
              </a:rPr>
              <a:t>(3) Utilitarian (e.g. health, wellbeing) </a:t>
            </a:r>
          </a:p>
          <a:p>
            <a:pPr marL="0" indent="0" eaLnBrk="1" hangingPunct="1">
              <a:lnSpc>
                <a:spcPct val="90000"/>
              </a:lnSpc>
              <a:buFontTx/>
              <a:buNone/>
            </a:pPr>
            <a:r>
              <a:rPr lang="en-AU" altLang="en-US" sz="3200" b="1" dirty="0" smtClean="0">
                <a:solidFill>
                  <a:srgbClr val="000000"/>
                </a:solidFill>
              </a:rPr>
              <a:t>       </a:t>
            </a:r>
            <a:r>
              <a:rPr lang="en-AU" altLang="en-US" sz="2000" b="1" dirty="0" smtClean="0">
                <a:solidFill>
                  <a:srgbClr val="000000"/>
                </a:solidFill>
              </a:rPr>
              <a:t>(what is </a:t>
            </a:r>
            <a:r>
              <a:rPr lang="en-AU" altLang="en-US" sz="2000" b="1" i="1" u="sng" dirty="0" smtClean="0">
                <a:solidFill>
                  <a:srgbClr val="000000"/>
                </a:solidFill>
              </a:rPr>
              <a:t>useful</a:t>
            </a:r>
            <a:r>
              <a:rPr lang="en-AU" altLang="en-US" sz="2000" b="1" dirty="0" smtClean="0">
                <a:solidFill>
                  <a:srgbClr val="000000"/>
                </a:solidFill>
              </a:rPr>
              <a:t>) </a:t>
            </a:r>
          </a:p>
          <a:p>
            <a:pPr marL="0" indent="0" eaLnBrk="1" hangingPunct="1">
              <a:lnSpc>
                <a:spcPct val="90000"/>
              </a:lnSpc>
              <a:buFontTx/>
              <a:buNone/>
            </a:pPr>
            <a:endParaRPr lang="en-AU" altLang="en-US" sz="1600" b="1" dirty="0" smtClean="0">
              <a:solidFill>
                <a:srgbClr val="000000"/>
              </a:solidFill>
            </a:endParaRPr>
          </a:p>
          <a:p>
            <a:pPr marL="0" indent="0" eaLnBrk="1" hangingPunct="1">
              <a:lnSpc>
                <a:spcPct val="90000"/>
              </a:lnSpc>
              <a:buFontTx/>
              <a:buNone/>
            </a:pPr>
            <a:r>
              <a:rPr lang="en-AU" altLang="en-US" sz="3600" b="1" dirty="0" smtClean="0">
                <a:solidFill>
                  <a:srgbClr val="000000"/>
                </a:solidFill>
              </a:rPr>
              <a:t>reasons</a:t>
            </a:r>
            <a:endParaRPr lang="en-AU" altLang="en-US" sz="3600" b="1" dirty="0">
              <a:solidFill>
                <a:srgbClr val="000000"/>
              </a:solidFill>
            </a:endParaRPr>
          </a:p>
          <a:p>
            <a:pPr marL="0" indent="0" eaLnBrk="1" hangingPunct="1">
              <a:lnSpc>
                <a:spcPct val="90000"/>
              </a:lnSpc>
              <a:buFontTx/>
              <a:buNone/>
            </a:pPr>
            <a:endParaRPr lang="en-AU" altLang="en-US" sz="3600" b="1" dirty="0" smtClean="0">
              <a:solidFill>
                <a:srgbClr val="000000"/>
              </a:solidFill>
            </a:endParaRPr>
          </a:p>
          <a:p>
            <a:pPr marL="0" indent="0" eaLnBrk="1" hangingPunct="1">
              <a:lnSpc>
                <a:spcPct val="90000"/>
              </a:lnSpc>
              <a:buFont typeface="Arial" pitchFamily="34" charset="0"/>
              <a:buNone/>
            </a:pPr>
            <a:endParaRPr lang="en-AU" altLang="zh-CN" sz="4000" dirty="0" smtClean="0"/>
          </a:p>
        </p:txBody>
      </p:sp>
      <p:sp>
        <p:nvSpPr>
          <p:cNvPr id="57348" name="Footer Placeholder 3"/>
          <p:cNvSpPr>
            <a:spLocks noGrp="1"/>
          </p:cNvSpPr>
          <p:nvPr>
            <p:ph type="ftr"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r>
              <a:rPr lang="en-AU" altLang="en-US" sz="1100" smtClean="0">
                <a:solidFill>
                  <a:srgbClr val="898989"/>
                </a:solidFill>
                <a:latin typeface="Georgia" pitchFamily="18" charset="0"/>
              </a:rPr>
              <a:t>University of Adelaide</a:t>
            </a:r>
          </a:p>
        </p:txBody>
      </p:sp>
      <p:sp>
        <p:nvSpPr>
          <p:cNvPr id="57349" name="Slide Number Placeholder 4"/>
          <p:cNvSpPr>
            <a:spLocks noGrp="1"/>
          </p:cNvSpPr>
          <p:nvPr>
            <p:ph type="sldNum"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8B03B492-FFBB-4096-86C8-45E36C3591C6}" type="slidenum">
              <a:rPr lang="en-AU" altLang="en-US" sz="1100">
                <a:solidFill>
                  <a:srgbClr val="808285"/>
                </a:solidFill>
                <a:latin typeface="Georgia" pitchFamily="18" charset="0"/>
              </a:rPr>
              <a:pPr/>
              <a:t>13</a:t>
            </a:fld>
            <a:endParaRPr lang="en-AU" altLang="en-US" sz="1100">
              <a:solidFill>
                <a:srgbClr val="808285"/>
              </a:solidFill>
              <a:latin typeface="Georgia"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48264" y="6525344"/>
            <a:ext cx="938213" cy="19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useBgFill="1">
        <p:nvSpPr>
          <p:cNvPr id="8" name="TextBox 7"/>
          <p:cNvSpPr txBox="1"/>
          <p:nvPr/>
        </p:nvSpPr>
        <p:spPr>
          <a:xfrm>
            <a:off x="4572000" y="6471957"/>
            <a:ext cx="358330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9552" y="476672"/>
            <a:ext cx="8305800" cy="609600"/>
          </a:xfrm>
        </p:spPr>
        <p:txBody>
          <a:bodyPr/>
          <a:lstStyle/>
          <a:p>
            <a:pPr eaLnBrk="1" hangingPunct="1"/>
            <a:r>
              <a:rPr lang="en-US" altLang="en-US" b="0" dirty="0" smtClean="0"/>
              <a:t>Selected Trans-Disciplinary </a:t>
            </a:r>
            <a:r>
              <a:rPr lang="en-US" altLang="en-US" b="0" dirty="0" err="1" smtClean="0"/>
              <a:t>Revivalistics</a:t>
            </a:r>
            <a:r>
              <a:rPr lang="en-US" altLang="en-US" b="0" dirty="0" smtClean="0"/>
              <a:t> Sources </a:t>
            </a:r>
            <a:endParaRPr lang="en-US" altLang="en-US" dirty="0" smtClean="0"/>
          </a:p>
        </p:txBody>
      </p:sp>
      <p:sp>
        <p:nvSpPr>
          <p:cNvPr id="106499" name="Rectangle 3"/>
          <p:cNvSpPr>
            <a:spLocks noGrp="1" noChangeArrowheads="1"/>
          </p:cNvSpPr>
          <p:nvPr>
            <p:ph type="body" idx="4294967295"/>
          </p:nvPr>
        </p:nvSpPr>
        <p:spPr>
          <a:xfrm>
            <a:off x="467544" y="1052736"/>
            <a:ext cx="8424862" cy="5472608"/>
          </a:xfrm>
        </p:spPr>
        <p:txBody>
          <a:bodyPr/>
          <a:lstStyle/>
          <a:p>
            <a:pPr>
              <a:buFontTx/>
              <a:buNone/>
            </a:pPr>
            <a:r>
              <a:rPr lang="en-AU" altLang="en-US" sz="2000" b="1" dirty="0" smtClean="0"/>
              <a:t>HISTORICAL LINGUISTICS:</a:t>
            </a:r>
          </a:p>
          <a:p>
            <a:pPr>
              <a:buFontTx/>
              <a:buNone/>
            </a:pPr>
            <a:r>
              <a:rPr lang="en-AU" altLang="en-US" sz="2000" b="1" dirty="0" smtClean="0"/>
              <a:t>Zuckermann</a:t>
            </a:r>
            <a:r>
              <a:rPr lang="en-AU" altLang="en-US" sz="2000" dirty="0" smtClean="0"/>
              <a:t>, Ghil‘ad </a:t>
            </a:r>
            <a:r>
              <a:rPr lang="en-AU" altLang="en-US" sz="2000" b="1" dirty="0" smtClean="0"/>
              <a:t>2009</a:t>
            </a:r>
            <a:r>
              <a:rPr lang="en-AU" altLang="en-US" sz="2000" dirty="0" smtClean="0"/>
              <a:t>. "</a:t>
            </a:r>
            <a:r>
              <a:rPr lang="en-AU" altLang="en-US" sz="2000" u="sng" dirty="0" smtClean="0"/>
              <a:t>Hybridity</a:t>
            </a:r>
            <a:r>
              <a:rPr lang="en-AU" altLang="en-US" sz="2000" dirty="0" smtClean="0"/>
              <a:t> versus </a:t>
            </a:r>
            <a:r>
              <a:rPr lang="en-AU" altLang="en-US" sz="2000" u="sng" dirty="0" err="1" smtClean="0"/>
              <a:t>Revivability</a:t>
            </a:r>
            <a:r>
              <a:rPr lang="en-AU" altLang="en-US" sz="2000" dirty="0" smtClean="0"/>
              <a:t>: Multiple Causation, Forms and Patterns". </a:t>
            </a:r>
            <a:r>
              <a:rPr lang="en-AU" altLang="en-US" sz="2000" i="1" dirty="0" smtClean="0"/>
              <a:t>Journal of Language Contact </a:t>
            </a:r>
            <a:r>
              <a:rPr lang="en-AU" altLang="en-US" sz="2000" dirty="0" smtClean="0"/>
              <a:t>Varia 2: 40-67. </a:t>
            </a:r>
            <a:r>
              <a:rPr lang="en-AU" altLang="en-US" sz="1800" u="sng" dirty="0" smtClean="0">
                <a:hlinkClick r:id="rId2"/>
              </a:rPr>
              <a:t>http://www.zuckermann.org/pdf/Hybridity_versus_Revivability.pdf</a:t>
            </a:r>
            <a:endParaRPr lang="en-AU" altLang="en-US" sz="1800" dirty="0" smtClean="0"/>
          </a:p>
          <a:p>
            <a:pPr>
              <a:buFontTx/>
              <a:buNone/>
            </a:pPr>
            <a:endParaRPr lang="en-AU" altLang="en-US" sz="1800" dirty="0" smtClean="0"/>
          </a:p>
          <a:p>
            <a:pPr>
              <a:buFontTx/>
              <a:buNone/>
            </a:pPr>
            <a:r>
              <a:rPr lang="en-AU" altLang="en-US" sz="2000" b="1" dirty="0" smtClean="0"/>
              <a:t>COMPARATIVE LINGUISTICS: </a:t>
            </a:r>
          </a:p>
          <a:p>
            <a:pPr>
              <a:buFontTx/>
              <a:buNone/>
            </a:pPr>
            <a:r>
              <a:rPr lang="en-AU" altLang="en-US" sz="2000" b="1" dirty="0" smtClean="0"/>
              <a:t>Zuckermann</a:t>
            </a:r>
            <a:r>
              <a:rPr lang="en-AU" altLang="en-US" sz="2000" dirty="0" smtClean="0"/>
              <a:t>, Ghil‘ad &amp; </a:t>
            </a:r>
            <a:r>
              <a:rPr lang="en-AU" altLang="en-US" sz="2000" b="1" dirty="0" smtClean="0"/>
              <a:t>Walsh</a:t>
            </a:r>
            <a:r>
              <a:rPr lang="en-AU" altLang="en-US" sz="2000" dirty="0" smtClean="0"/>
              <a:t>, Michael </a:t>
            </a:r>
            <a:r>
              <a:rPr lang="en-AU" altLang="en-US" sz="2000" b="1" dirty="0" smtClean="0"/>
              <a:t>2011</a:t>
            </a:r>
            <a:r>
              <a:rPr lang="en-AU" altLang="en-US" sz="2000" dirty="0" smtClean="0"/>
              <a:t>."Stop, Revive, Survive!: Lessons from the </a:t>
            </a:r>
            <a:r>
              <a:rPr lang="en-AU" altLang="en-US" sz="2000" u="sng" dirty="0" smtClean="0"/>
              <a:t>Hebrew</a:t>
            </a:r>
            <a:r>
              <a:rPr lang="en-AU" altLang="en-US" sz="2000" dirty="0" smtClean="0"/>
              <a:t> Revival Applicable to the Reclamation, Maintenance and Empowerment of </a:t>
            </a:r>
            <a:r>
              <a:rPr lang="en-AU" altLang="en-US" sz="2000" u="sng" dirty="0" smtClean="0"/>
              <a:t>Aboriginal</a:t>
            </a:r>
            <a:r>
              <a:rPr lang="en-AU" altLang="en-US" sz="2000" dirty="0" smtClean="0"/>
              <a:t> Languages and Cultures". </a:t>
            </a:r>
            <a:r>
              <a:rPr lang="en-AU" altLang="en-US" sz="2000" i="1" dirty="0" smtClean="0"/>
              <a:t>Australian Journal of Linguistics </a:t>
            </a:r>
            <a:r>
              <a:rPr lang="en-AU" altLang="en-US" sz="2000" dirty="0" smtClean="0"/>
              <a:t>31: 111-127.</a:t>
            </a:r>
          </a:p>
          <a:p>
            <a:pPr>
              <a:buFontTx/>
              <a:buNone/>
            </a:pPr>
            <a:r>
              <a:rPr lang="en-AU" altLang="en-US" sz="1800" u="sng" dirty="0" smtClean="0">
                <a:hlinkClick r:id="rId3"/>
              </a:rPr>
              <a:t>http://www.zuckermann.org/pdf/Revival_Linguistics.pdf</a:t>
            </a:r>
            <a:endParaRPr lang="en-AU" altLang="en-US" sz="1800" dirty="0" smtClean="0"/>
          </a:p>
          <a:p>
            <a:pPr>
              <a:buFontTx/>
              <a:buNone/>
            </a:pPr>
            <a:r>
              <a:rPr lang="en-AU" altLang="en-US" sz="1700" dirty="0" smtClean="0"/>
              <a:t> Also published as Chapter 28 of </a:t>
            </a:r>
            <a:r>
              <a:rPr lang="en-AU" altLang="en-US" sz="1700" i="1" dirty="0" smtClean="0"/>
              <a:t>Making Sense of Language</a:t>
            </a:r>
            <a:r>
              <a:rPr lang="en-AU" altLang="en-US" sz="1700" dirty="0" smtClean="0"/>
              <a:t>.</a:t>
            </a:r>
            <a:r>
              <a:rPr lang="en-AU" altLang="en-US" sz="1700" i="1" dirty="0" smtClean="0"/>
              <a:t> Readings in Culture and Communication</a:t>
            </a:r>
            <a:r>
              <a:rPr lang="en-AU" altLang="en-US" sz="1700" dirty="0" smtClean="0"/>
              <a:t> 2012, Second Edition, edited by Susan D. Blum: </a:t>
            </a:r>
            <a:r>
              <a:rPr lang="en-AU" altLang="en-US" sz="1700" u="sng" dirty="0" smtClean="0">
                <a:hlinkClick r:id="rId4"/>
              </a:rPr>
              <a:t>http://www.oup.com/us/catalog/he/subject/Anthropology/CulturalandSocialAnthropology/LinguisticAnthropology/?view=usa&amp;sf=toc&amp;ci=9780199840922</a:t>
            </a:r>
            <a:endParaRPr lang="en-AU" altLang="en-US" sz="1700" dirty="0" smtClean="0"/>
          </a:p>
        </p:txBody>
      </p:sp>
      <p:sp useBgFill="1">
        <p:nvSpPr>
          <p:cNvPr id="6" name="TextBox 5"/>
          <p:cNvSpPr txBox="1"/>
          <p:nvPr/>
        </p:nvSpPr>
        <p:spPr>
          <a:xfrm>
            <a:off x="3428992" y="6516723"/>
            <a:ext cx="366554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899919793"/>
      </p:ext>
    </p:extLst>
  </p:cSld>
  <p:clrMapOvr>
    <a:masterClrMapping/>
  </p:clrMapOvr>
  <p:transition>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609600" y="609600"/>
            <a:ext cx="8305800" cy="609600"/>
          </a:xfrm>
        </p:spPr>
        <p:txBody>
          <a:bodyPr/>
          <a:lstStyle/>
          <a:p>
            <a:pPr eaLnBrk="1" hangingPunct="1"/>
            <a:r>
              <a:rPr lang="en-US" altLang="en-US" b="0" smtClean="0"/>
              <a:t>Selected References (cont.) </a:t>
            </a:r>
            <a:endParaRPr lang="en-US" altLang="en-US" smtClean="0"/>
          </a:p>
        </p:txBody>
      </p:sp>
      <p:sp>
        <p:nvSpPr>
          <p:cNvPr id="107523" name="Rectangle 3"/>
          <p:cNvSpPr>
            <a:spLocks noGrp="1" noChangeArrowheads="1"/>
          </p:cNvSpPr>
          <p:nvPr>
            <p:ph type="body" idx="4294967295"/>
          </p:nvPr>
        </p:nvSpPr>
        <p:spPr>
          <a:xfrm>
            <a:off x="395288" y="1341438"/>
            <a:ext cx="8424862" cy="5111750"/>
          </a:xfrm>
        </p:spPr>
        <p:txBody>
          <a:bodyPr/>
          <a:lstStyle/>
          <a:p>
            <a:pPr>
              <a:buFontTx/>
              <a:buNone/>
            </a:pPr>
            <a:r>
              <a:rPr lang="en-AU" altLang="en-US" sz="2000" b="1" dirty="0" smtClean="0"/>
              <a:t>TALKNOLOGY:</a:t>
            </a:r>
          </a:p>
          <a:p>
            <a:pPr>
              <a:buFontTx/>
              <a:buNone/>
            </a:pPr>
            <a:r>
              <a:rPr lang="en-AU" altLang="en-US" sz="2000" b="1" dirty="0" smtClean="0"/>
              <a:t>Zuckermann</a:t>
            </a:r>
            <a:r>
              <a:rPr lang="en-AU" altLang="en-US" sz="2000" dirty="0" smtClean="0"/>
              <a:t>, Ghil‘ad &amp; </a:t>
            </a:r>
            <a:r>
              <a:rPr lang="en-AU" altLang="en-US" sz="2000" b="1" dirty="0" smtClean="0"/>
              <a:t>Monaghan</a:t>
            </a:r>
            <a:r>
              <a:rPr lang="en-AU" altLang="en-US" sz="2000" dirty="0" smtClean="0"/>
              <a:t>, Paul </a:t>
            </a:r>
            <a:r>
              <a:rPr lang="en-AU" altLang="en-US" sz="2000" b="1" dirty="0" smtClean="0"/>
              <a:t>2012</a:t>
            </a:r>
            <a:r>
              <a:rPr lang="en-AU" altLang="en-US" sz="2000" dirty="0" smtClean="0"/>
              <a:t>. "Revival Linguistics and the </a:t>
            </a:r>
            <a:r>
              <a:rPr lang="en-AU" altLang="en-US" sz="2000" u="sng" dirty="0"/>
              <a:t>N</a:t>
            </a:r>
            <a:r>
              <a:rPr lang="en-AU" altLang="en-US" sz="2000" u="sng" dirty="0" smtClean="0"/>
              <a:t>ew </a:t>
            </a:r>
            <a:r>
              <a:rPr lang="en-AU" altLang="en-US" sz="2000" u="sng" dirty="0"/>
              <a:t>M</a:t>
            </a:r>
            <a:r>
              <a:rPr lang="en-AU" altLang="en-US" sz="2000" u="sng" dirty="0" smtClean="0"/>
              <a:t>edia</a:t>
            </a:r>
            <a:r>
              <a:rPr lang="en-AU" altLang="en-US" sz="2000" dirty="0" smtClean="0"/>
              <a:t>: </a:t>
            </a:r>
            <a:r>
              <a:rPr lang="en-AU" altLang="en-US" sz="2000" u="sng" dirty="0" err="1" smtClean="0"/>
              <a:t>Talknology</a:t>
            </a:r>
            <a:r>
              <a:rPr lang="en-AU" altLang="en-US" sz="2000" dirty="0" smtClean="0"/>
              <a:t> in the Service of the Barngarla Language </a:t>
            </a:r>
            <a:r>
              <a:rPr lang="en-AU" altLang="en-US" sz="2000" dirty="0"/>
              <a:t>R</a:t>
            </a:r>
            <a:r>
              <a:rPr lang="en-AU" altLang="en-US" sz="2000" dirty="0" smtClean="0"/>
              <a:t>eclamation", pp. 119-126 of </a:t>
            </a:r>
            <a:r>
              <a:rPr lang="en-AU" altLang="en-US" sz="2000" i="1" dirty="0" smtClean="0"/>
              <a:t>Foundation for Endangered Languages XVI</a:t>
            </a:r>
            <a:r>
              <a:rPr lang="en-AU" altLang="en-US" sz="2000" dirty="0" smtClean="0"/>
              <a:t>. Auckland, New Zealand.</a:t>
            </a:r>
          </a:p>
          <a:p>
            <a:pPr>
              <a:buFontTx/>
              <a:buNone/>
            </a:pPr>
            <a:r>
              <a:rPr lang="en-AU" altLang="en-US" sz="2000" u="sng" dirty="0" smtClean="0">
                <a:hlinkClick r:id="rId2"/>
              </a:rPr>
              <a:t>http://adelaide.academia.edu/Zuckermann/Papers/1971557/Revival_Linguistics_and_the_New_Media_Talknology_in_the_service_of_the_Barngarla_Language_Reclamation</a:t>
            </a:r>
            <a:r>
              <a:rPr lang="en-AU" altLang="en-US" sz="2000" dirty="0" smtClean="0"/>
              <a:t> </a:t>
            </a:r>
          </a:p>
          <a:p>
            <a:pPr>
              <a:buFontTx/>
              <a:buNone/>
            </a:pPr>
            <a:endParaRPr lang="en-AU" altLang="en-US" sz="2000" b="1" dirty="0" smtClean="0"/>
          </a:p>
          <a:p>
            <a:pPr>
              <a:buFontTx/>
              <a:buNone/>
            </a:pPr>
            <a:r>
              <a:rPr lang="en-AU" altLang="en-US" sz="2000" b="1" dirty="0" smtClean="0"/>
              <a:t>LAW:</a:t>
            </a:r>
          </a:p>
          <a:p>
            <a:pPr>
              <a:buFontTx/>
              <a:buNone/>
            </a:pPr>
            <a:r>
              <a:rPr lang="en-AU" altLang="en-US" sz="2000" b="1" dirty="0" smtClean="0"/>
              <a:t>Zuckermann</a:t>
            </a:r>
            <a:r>
              <a:rPr lang="en-AU" altLang="en-US" sz="2000" dirty="0" smtClean="0"/>
              <a:t>, Ghil‘ad, </a:t>
            </a:r>
            <a:r>
              <a:rPr lang="en-AU" altLang="en-US" sz="2000" b="1" dirty="0" err="1" smtClean="0"/>
              <a:t>Shakuto-Neoh</a:t>
            </a:r>
            <a:r>
              <a:rPr lang="en-AU" altLang="en-US" sz="2000" dirty="0" smtClean="0"/>
              <a:t>, </a:t>
            </a:r>
            <a:r>
              <a:rPr lang="en-AU" altLang="en-US" sz="2000" dirty="0" err="1" smtClean="0"/>
              <a:t>Shiori</a:t>
            </a:r>
            <a:r>
              <a:rPr lang="en-AU" altLang="en-US" sz="2000" dirty="0" smtClean="0"/>
              <a:t> &amp; </a:t>
            </a:r>
            <a:r>
              <a:rPr lang="en-AU" altLang="en-US" sz="2000" b="1" dirty="0" err="1" smtClean="0"/>
              <a:t>Quer</a:t>
            </a:r>
            <a:r>
              <a:rPr lang="en-AU" altLang="en-US" sz="2000" dirty="0" smtClean="0"/>
              <a:t>, Giovanni </a:t>
            </a:r>
            <a:r>
              <a:rPr lang="en-AU" altLang="en-US" sz="2000" b="1" dirty="0" smtClean="0"/>
              <a:t>2014</a:t>
            </a:r>
            <a:r>
              <a:rPr lang="en-AU" altLang="en-US" sz="2000" dirty="0" smtClean="0"/>
              <a:t>. ‘</a:t>
            </a:r>
            <a:r>
              <a:rPr lang="en-AU" altLang="en-US" sz="2000" u="sng" dirty="0" smtClean="0"/>
              <a:t>Native Tongue Title</a:t>
            </a:r>
            <a:r>
              <a:rPr lang="en-AU" altLang="en-US" sz="2000" dirty="0" smtClean="0"/>
              <a:t>: Proposed Compensation for the Loss of Aboriginal Languages’, </a:t>
            </a:r>
            <a:r>
              <a:rPr lang="en-AU" altLang="en-US" sz="2000" i="1" dirty="0" smtClean="0"/>
              <a:t>Australian Aboriginal Studies (AAS)</a:t>
            </a:r>
            <a:r>
              <a:rPr lang="en-AU" altLang="en-US" sz="2000" dirty="0"/>
              <a:t> </a:t>
            </a:r>
            <a:r>
              <a:rPr lang="en-GB" sz="2000" i="1" dirty="0"/>
              <a:t>2014/1</a:t>
            </a:r>
            <a:r>
              <a:rPr lang="en-GB" sz="2000" dirty="0"/>
              <a:t>: 55-71. </a:t>
            </a:r>
            <a:endParaRPr lang="en-AU" altLang="en-US" sz="2000" dirty="0" smtClean="0"/>
          </a:p>
          <a:p>
            <a:pPr>
              <a:buFontTx/>
              <a:buNone/>
            </a:pPr>
            <a:endParaRPr lang="en-AU" altLang="en-US" sz="2000" dirty="0" smtClean="0"/>
          </a:p>
        </p:txBody>
      </p:sp>
      <p:sp useBgFill="1">
        <p:nvSpPr>
          <p:cNvPr id="6" name="TextBox 5"/>
          <p:cNvSpPr txBox="1"/>
          <p:nvPr/>
        </p:nvSpPr>
        <p:spPr>
          <a:xfrm>
            <a:off x="3286116" y="6516723"/>
            <a:ext cx="380842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667199904"/>
      </p:ext>
    </p:extLst>
  </p:cSld>
  <p:clrMapOvr>
    <a:masterClrMapping/>
  </p:clrMapOvr>
  <p:transition>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609600" y="609600"/>
            <a:ext cx="8305800" cy="609600"/>
          </a:xfrm>
        </p:spPr>
        <p:txBody>
          <a:bodyPr/>
          <a:lstStyle/>
          <a:p>
            <a:pPr eaLnBrk="1" hangingPunct="1"/>
            <a:r>
              <a:rPr lang="en-US" altLang="en-US" b="0" smtClean="0"/>
              <a:t>Selected References (cont.) </a:t>
            </a:r>
            <a:endParaRPr lang="en-US" altLang="en-US" smtClean="0"/>
          </a:p>
        </p:txBody>
      </p:sp>
      <p:sp>
        <p:nvSpPr>
          <p:cNvPr id="107523" name="Rectangle 3"/>
          <p:cNvSpPr>
            <a:spLocks noGrp="1" noChangeArrowheads="1"/>
          </p:cNvSpPr>
          <p:nvPr>
            <p:ph type="body" idx="4294967295"/>
          </p:nvPr>
        </p:nvSpPr>
        <p:spPr>
          <a:xfrm>
            <a:off x="395288" y="1341438"/>
            <a:ext cx="8424862" cy="5111750"/>
          </a:xfrm>
        </p:spPr>
        <p:txBody>
          <a:bodyPr/>
          <a:lstStyle/>
          <a:p>
            <a:pPr>
              <a:buFontTx/>
              <a:buNone/>
            </a:pPr>
            <a:r>
              <a:rPr lang="en-AU" altLang="en-US" sz="2000" b="1" dirty="0" smtClean="0"/>
              <a:t>MENTAL HEALTH:</a:t>
            </a:r>
          </a:p>
          <a:p>
            <a:pPr>
              <a:buFontTx/>
              <a:buNone/>
            </a:pPr>
            <a:r>
              <a:rPr lang="en-AU" altLang="en-US" sz="2000" b="1" dirty="0" smtClean="0"/>
              <a:t>Zuckermann</a:t>
            </a:r>
            <a:r>
              <a:rPr lang="en-AU" altLang="en-US" sz="2000" dirty="0" smtClean="0"/>
              <a:t>, Ghil‘ad </a:t>
            </a:r>
            <a:r>
              <a:rPr lang="it-IT" altLang="en-US" sz="2000" dirty="0" smtClean="0"/>
              <a:t>&amp; </a:t>
            </a:r>
            <a:r>
              <a:rPr lang="it-IT" altLang="en-US" sz="2000" b="1" dirty="0" smtClean="0"/>
              <a:t>Walsh</a:t>
            </a:r>
            <a:r>
              <a:rPr lang="it-IT" altLang="en-US" sz="2000" dirty="0" smtClean="0"/>
              <a:t>, Michael </a:t>
            </a:r>
            <a:r>
              <a:rPr lang="it-IT" altLang="en-US" sz="2000" b="1" dirty="0" smtClean="0"/>
              <a:t>2014</a:t>
            </a:r>
            <a:r>
              <a:rPr lang="it-IT" altLang="en-US" sz="2000" dirty="0" smtClean="0"/>
              <a:t>. </a:t>
            </a:r>
            <a:r>
              <a:rPr lang="en-GB" sz="2000" dirty="0" smtClean="0"/>
              <a:t>‘“</a:t>
            </a:r>
            <a:r>
              <a:rPr lang="en-GB" sz="2000" dirty="0"/>
              <a:t>Our Ancestors Are Happy!”: </a:t>
            </a:r>
            <a:r>
              <a:rPr lang="en-GB" sz="2000" dirty="0" err="1"/>
              <a:t>Revivalistics</a:t>
            </a:r>
            <a:r>
              <a:rPr lang="en-GB" sz="2000" dirty="0"/>
              <a:t> in the Service of Indigenous </a:t>
            </a:r>
            <a:r>
              <a:rPr lang="en-GB" sz="2000" u="sng" dirty="0"/>
              <a:t>Wellbeing</a:t>
            </a:r>
            <a:r>
              <a:rPr lang="en-GB" sz="2000" dirty="0"/>
              <a:t>’, pp. 113-119 of </a:t>
            </a:r>
            <a:r>
              <a:rPr lang="en-GB" sz="2000" i="1" dirty="0"/>
              <a:t>Foundation for Endangered Languages XVIII</a:t>
            </a:r>
            <a:r>
              <a:rPr lang="en-GB" sz="2000" dirty="0"/>
              <a:t>. Naha, Ryukyuan Island, Okinawa, Japan</a:t>
            </a:r>
            <a:r>
              <a:rPr lang="en-GB" sz="2000" dirty="0" smtClean="0"/>
              <a:t>.</a:t>
            </a:r>
          </a:p>
          <a:p>
            <a:pPr>
              <a:buFontTx/>
              <a:buNone/>
            </a:pPr>
            <a:endParaRPr lang="en-GB" sz="2000" dirty="0"/>
          </a:p>
          <a:p>
            <a:pPr marL="0" indent="0">
              <a:buNone/>
            </a:pPr>
            <a:r>
              <a:rPr lang="en-AU" altLang="en-US" sz="2000" b="1" dirty="0"/>
              <a:t>Zuckermann</a:t>
            </a:r>
            <a:r>
              <a:rPr lang="en-AU" altLang="en-US" sz="2000" dirty="0"/>
              <a:t>, Ghil‘ad </a:t>
            </a:r>
            <a:r>
              <a:rPr lang="it-IT" altLang="en-US" sz="2000" dirty="0"/>
              <a:t>&amp; </a:t>
            </a:r>
            <a:r>
              <a:rPr lang="it-IT" altLang="en-US" sz="2000" b="1" dirty="0" smtClean="0"/>
              <a:t>Amery</a:t>
            </a:r>
            <a:r>
              <a:rPr lang="it-IT" altLang="en-US" sz="2000" dirty="0" smtClean="0"/>
              <a:t>, Rob </a:t>
            </a:r>
            <a:r>
              <a:rPr lang="it-IT" altLang="en-US" sz="2000" b="1" dirty="0" smtClean="0"/>
              <a:t>2015</a:t>
            </a:r>
            <a:r>
              <a:rPr lang="it-IT" altLang="en-US" sz="2000" dirty="0" smtClean="0"/>
              <a:t>. </a:t>
            </a:r>
            <a:r>
              <a:rPr lang="en-AU" sz="2000" dirty="0" smtClean="0"/>
              <a:t>MOOC </a:t>
            </a:r>
            <a:r>
              <a:rPr lang="en-AU" sz="2000" dirty="0"/>
              <a:t>(Massive Open Online Course) </a:t>
            </a:r>
            <a:r>
              <a:rPr lang="en-AU" sz="2000" dirty="0" err="1" smtClean="0"/>
              <a:t>edX</a:t>
            </a:r>
            <a:r>
              <a:rPr lang="en-AU" sz="2000" dirty="0" smtClean="0"/>
              <a:t> Lang101x: Language Revival: Securing the Future of Endangered Languages</a:t>
            </a:r>
          </a:p>
          <a:p>
            <a:pPr marL="0" indent="0">
              <a:buNone/>
            </a:pPr>
            <a:r>
              <a:rPr lang="en-AU" sz="2000" u="sng" dirty="0" smtClean="0">
                <a:hlinkClick r:id="rId2"/>
              </a:rPr>
              <a:t>https</a:t>
            </a:r>
            <a:r>
              <a:rPr lang="en-AU" sz="2000" u="sng" dirty="0">
                <a:hlinkClick r:id="rId2"/>
              </a:rPr>
              <a:t>://</a:t>
            </a:r>
            <a:r>
              <a:rPr lang="en-AU" sz="2000" u="sng" dirty="0" smtClean="0">
                <a:hlinkClick r:id="rId2"/>
              </a:rPr>
              <a:t>www.edx.org/course/language-revival-securing-future-adelaidex-lang101x</a:t>
            </a:r>
            <a:endParaRPr lang="en-AU" sz="2000" dirty="0"/>
          </a:p>
          <a:p>
            <a:pPr marL="0" indent="0">
              <a:buNone/>
            </a:pPr>
            <a:r>
              <a:rPr lang="en-AU" sz="2000" u="sng" dirty="0" smtClean="0">
                <a:hlinkClick r:id="rId3"/>
              </a:rPr>
              <a:t>https</a:t>
            </a:r>
            <a:r>
              <a:rPr lang="en-AU" sz="2000" u="sng" dirty="0">
                <a:hlinkClick r:id="rId3"/>
              </a:rPr>
              <a:t>://www.facebook.com/Revivalistics</a:t>
            </a:r>
            <a:endParaRPr lang="en-AU" sz="2000" dirty="0"/>
          </a:p>
          <a:p>
            <a:pPr>
              <a:buFontTx/>
              <a:buNone/>
            </a:pPr>
            <a:endParaRPr lang="en-AU" sz="2000" dirty="0"/>
          </a:p>
          <a:p>
            <a:pPr>
              <a:buFontTx/>
              <a:buNone/>
            </a:pPr>
            <a:endParaRPr lang="en-AU" altLang="en-US" sz="2000" dirty="0" smtClean="0"/>
          </a:p>
        </p:txBody>
      </p:sp>
      <p:sp useBgFill="1">
        <p:nvSpPr>
          <p:cNvPr id="6" name="TextBox 5"/>
          <p:cNvSpPr txBox="1"/>
          <p:nvPr/>
        </p:nvSpPr>
        <p:spPr>
          <a:xfrm>
            <a:off x="3357554" y="6516723"/>
            <a:ext cx="373698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324531399"/>
      </p:ext>
    </p:extLst>
  </p:cSld>
  <p:clrMapOvr>
    <a:masterClrMapping/>
  </p:clrMapOvr>
  <p:transition>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braham"/>
          <p:cNvPicPr>
            <a:picLocks noChangeAspect="1" noChangeArrowheads="1"/>
          </p:cNvPicPr>
          <p:nvPr/>
        </p:nvPicPr>
        <p:blipFill>
          <a:blip r:embed="rId3" cstate="print">
            <a:extLst>
              <a:ext uri="{28A0092B-C50C-407E-A947-70E740481C1C}">
                <a14:useLocalDpi xmlns:a14="http://schemas.microsoft.com/office/drawing/2010/main" xmlns="" val="0"/>
              </a:ext>
            </a:extLst>
          </a:blip>
          <a:srcRect t="2946" b="7732"/>
          <a:stretch>
            <a:fillRect/>
          </a:stretch>
        </p:blipFill>
        <p:spPr bwMode="auto">
          <a:xfrm>
            <a:off x="250825" y="260350"/>
            <a:ext cx="8642350"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TextBox 4"/>
          <p:cNvSpPr txBox="1">
            <a:spLocks noChangeArrowheads="1"/>
          </p:cNvSpPr>
          <p:nvPr/>
        </p:nvSpPr>
        <p:spPr bwMode="auto">
          <a:xfrm>
            <a:off x="323850" y="266700"/>
            <a:ext cx="8712200" cy="715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eaLnBrk="1" hangingPunct="1">
              <a:lnSpc>
                <a:spcPct val="80000"/>
              </a:lnSpc>
            </a:pPr>
            <a:r>
              <a:rPr lang="en-AU" altLang="en-US" sz="3600" b="1" dirty="0">
                <a:solidFill>
                  <a:srgbClr val="000000"/>
                </a:solidFill>
              </a:rPr>
              <a:t>Professor Ghil‘ad </a:t>
            </a:r>
            <a:r>
              <a:rPr lang="en-AU" altLang="en-US" sz="3600" b="1" dirty="0" smtClean="0">
                <a:solidFill>
                  <a:srgbClr val="000000"/>
                </a:solidFill>
              </a:rPr>
              <a:t>Zuckermann </a:t>
            </a:r>
            <a:r>
              <a:rPr lang="en-AU" altLang="en-US" sz="3600" dirty="0" err="1" smtClean="0">
                <a:solidFill>
                  <a:srgbClr val="000000"/>
                </a:solidFill>
                <a:latin typeface="Times New Roman" pitchFamily="18" charset="0"/>
                <a:cs typeface="Times New Roman" pitchFamily="18" charset="0"/>
              </a:rPr>
              <a:t>诸葛漫</a:t>
            </a:r>
            <a:endParaRPr lang="en-AU" altLang="en-US" sz="3600" dirty="0">
              <a:solidFill>
                <a:srgbClr val="000000"/>
              </a:solidFill>
              <a:latin typeface="Times New Roman" pitchFamily="18" charset="0"/>
              <a:cs typeface="Times New Roman" pitchFamily="18" charset="0"/>
            </a:endParaRPr>
          </a:p>
          <a:p>
            <a:pPr algn="l" eaLnBrk="1" hangingPunct="1">
              <a:lnSpc>
                <a:spcPct val="80000"/>
              </a:lnSpc>
            </a:pPr>
            <a:r>
              <a:rPr lang="en-AU" altLang="en-US" sz="2000" b="1" dirty="0" smtClean="0">
                <a:solidFill>
                  <a:srgbClr val="000000"/>
                </a:solidFill>
              </a:rPr>
              <a:t>	DPhil </a:t>
            </a:r>
            <a:r>
              <a:rPr lang="en-AU" altLang="en-US" sz="2000" b="1" dirty="0">
                <a:solidFill>
                  <a:srgbClr val="000000"/>
                </a:solidFill>
              </a:rPr>
              <a:t>(Oxford), PhD (Cambridge, titular)</a:t>
            </a:r>
          </a:p>
          <a:p>
            <a:pPr algn="l" eaLnBrk="1" hangingPunct="1">
              <a:lnSpc>
                <a:spcPct val="80000"/>
              </a:lnSpc>
            </a:pPr>
            <a:endParaRPr lang="en-AU" altLang="en-US" sz="900" b="1" dirty="0">
              <a:solidFill>
                <a:srgbClr val="000000"/>
              </a:solidFill>
            </a:endParaRPr>
          </a:p>
          <a:p>
            <a:pPr algn="l" eaLnBrk="1" hangingPunct="1">
              <a:lnSpc>
                <a:spcPct val="80000"/>
              </a:lnSpc>
            </a:pPr>
            <a:r>
              <a:rPr lang="en-AU" altLang="en-US" b="1" dirty="0" smtClean="0">
                <a:solidFill>
                  <a:srgbClr val="FF0000"/>
                </a:solidFill>
              </a:rPr>
              <a:t>	</a:t>
            </a:r>
            <a:r>
              <a:rPr lang="en-AU" altLang="en-US" sz="2200" b="1" dirty="0" smtClean="0">
                <a:solidFill>
                  <a:srgbClr val="FF0000"/>
                </a:solidFill>
              </a:rPr>
              <a:t>Chair </a:t>
            </a:r>
            <a:r>
              <a:rPr lang="en-AU" altLang="en-US" sz="2200" b="1" dirty="0">
                <a:solidFill>
                  <a:srgbClr val="FF0000"/>
                </a:solidFill>
              </a:rPr>
              <a:t>of Linguistics </a:t>
            </a:r>
            <a:r>
              <a:rPr lang="en-AU" altLang="en-US" sz="2200" b="1" dirty="0" smtClean="0">
                <a:solidFill>
                  <a:srgbClr val="FF0000"/>
                </a:solidFill>
              </a:rPr>
              <a:t>&amp; Endangered Languages </a:t>
            </a:r>
          </a:p>
          <a:p>
            <a:pPr algn="l" eaLnBrk="1" hangingPunct="1">
              <a:lnSpc>
                <a:spcPct val="80000"/>
              </a:lnSpc>
            </a:pPr>
            <a:r>
              <a:rPr lang="en-AU" altLang="en-US" sz="2200" b="1" dirty="0" smtClean="0">
                <a:solidFill>
                  <a:srgbClr val="FF0000"/>
                </a:solidFill>
              </a:rPr>
              <a:t>	The </a:t>
            </a:r>
            <a:r>
              <a:rPr lang="en-AU" altLang="en-US" sz="2200" b="1" dirty="0">
                <a:solidFill>
                  <a:srgbClr val="FF0000"/>
                </a:solidFill>
              </a:rPr>
              <a:t>University of Adelaide</a:t>
            </a:r>
          </a:p>
          <a:p>
            <a:pPr algn="l" eaLnBrk="1" hangingPunct="1">
              <a:lnSpc>
                <a:spcPct val="80000"/>
              </a:lnSpc>
            </a:pPr>
            <a:endParaRPr lang="en-AU" altLang="en-US" sz="1800" b="1" dirty="0">
              <a:solidFill>
                <a:srgbClr val="FF0000"/>
              </a:solidFill>
              <a:latin typeface="Times New Roman" pitchFamily="18" charset="0"/>
              <a:cs typeface="Times New Roman" pitchFamily="18" charset="0"/>
            </a:endParaRPr>
          </a:p>
          <a:p>
            <a:pPr algn="l" eaLnBrk="1" hangingPunct="1">
              <a:lnSpc>
                <a:spcPct val="80000"/>
              </a:lnSpc>
            </a:pPr>
            <a:r>
              <a:rPr lang="en-AU" altLang="en-US" sz="1800" b="1" dirty="0" smtClean="0">
                <a:solidFill>
                  <a:srgbClr val="FF0000"/>
                </a:solidFill>
              </a:rPr>
              <a:t>	</a:t>
            </a:r>
          </a:p>
          <a:p>
            <a:pPr algn="l" eaLnBrk="1" hangingPunct="1">
              <a:lnSpc>
                <a:spcPct val="80000"/>
              </a:lnSpc>
            </a:pPr>
            <a:endParaRPr lang="en-AU" altLang="en-US" sz="1800" b="1" dirty="0">
              <a:solidFill>
                <a:srgbClr val="FF0000"/>
              </a:solidFill>
            </a:endParaRPr>
          </a:p>
          <a:p>
            <a:pPr algn="l" eaLnBrk="1" hangingPunct="1">
              <a:lnSpc>
                <a:spcPct val="80000"/>
              </a:lnSpc>
            </a:pPr>
            <a:endParaRPr lang="en-AU" altLang="en-US" sz="1800" b="1" dirty="0" smtClean="0">
              <a:solidFill>
                <a:srgbClr val="FF0000"/>
              </a:solidFill>
            </a:endParaRPr>
          </a:p>
          <a:p>
            <a:pPr algn="l" eaLnBrk="1" hangingPunct="1">
              <a:lnSpc>
                <a:spcPct val="80000"/>
              </a:lnSpc>
            </a:pPr>
            <a:endParaRPr lang="en-AU" altLang="en-US" sz="1800" b="1" dirty="0">
              <a:solidFill>
                <a:srgbClr val="FF0000"/>
              </a:solidFill>
            </a:endParaRPr>
          </a:p>
          <a:p>
            <a:pPr algn="l" eaLnBrk="1" hangingPunct="1">
              <a:lnSpc>
                <a:spcPct val="80000"/>
              </a:lnSpc>
            </a:pPr>
            <a:endParaRPr lang="en-AU" altLang="en-US" sz="2000" b="1" dirty="0">
              <a:solidFill>
                <a:srgbClr val="000000"/>
              </a:solidFill>
            </a:endParaRPr>
          </a:p>
          <a:p>
            <a:pPr algn="l" eaLnBrk="1" hangingPunct="1">
              <a:lnSpc>
                <a:spcPct val="80000"/>
              </a:lnSpc>
            </a:pPr>
            <a:r>
              <a:rPr lang="en-AU" altLang="en-US" sz="2000" b="1" dirty="0">
                <a:solidFill>
                  <a:srgbClr val="000000"/>
                </a:solidFill>
              </a:rPr>
              <a:t> </a:t>
            </a:r>
            <a:r>
              <a:rPr lang="en-AU" altLang="en-US" sz="2000" b="1" dirty="0" smtClean="0">
                <a:solidFill>
                  <a:srgbClr val="000000"/>
                </a:solidFill>
              </a:rPr>
              <a:t>      ghilad.zuckermann@adelaide.edu.au</a:t>
            </a:r>
            <a:endParaRPr lang="en-AU" altLang="en-US" sz="2000" b="1" dirty="0">
              <a:solidFill>
                <a:srgbClr val="000000"/>
              </a:solidFill>
            </a:endParaRPr>
          </a:p>
          <a:p>
            <a:pPr algn="l" eaLnBrk="1" hangingPunct="1">
              <a:lnSpc>
                <a:spcPct val="80000"/>
              </a:lnSpc>
            </a:pPr>
            <a:endParaRPr lang="en-US" altLang="en-US" sz="200" b="1" dirty="0">
              <a:solidFill>
                <a:srgbClr val="000000"/>
              </a:solidFill>
            </a:endParaRPr>
          </a:p>
          <a:p>
            <a:pPr algn="l" eaLnBrk="1" hangingPunct="1">
              <a:lnSpc>
                <a:spcPct val="80000"/>
              </a:lnSpc>
            </a:pPr>
            <a:endParaRPr lang="en-AU" altLang="en-US" sz="900" b="1" dirty="0">
              <a:solidFill>
                <a:srgbClr val="000000"/>
              </a:solidFill>
            </a:endParaRPr>
          </a:p>
          <a:p>
            <a:pPr algn="l" eaLnBrk="1" hangingPunct="1">
              <a:lnSpc>
                <a:spcPct val="80000"/>
              </a:lnSpc>
            </a:pPr>
            <a:r>
              <a:rPr lang="en-AU" altLang="en-US" sz="1800" b="1" dirty="0" smtClean="0">
                <a:solidFill>
                  <a:srgbClr val="000000"/>
                </a:solidFill>
              </a:rPr>
              <a:t>        www.adelaide.edu.au/directory/ghilad.zuckermann </a:t>
            </a:r>
            <a:endParaRPr lang="en-AU" altLang="en-US" sz="1800" b="1" dirty="0">
              <a:solidFill>
                <a:srgbClr val="000000"/>
              </a:solidFill>
            </a:endParaRPr>
          </a:p>
          <a:p>
            <a:pPr algn="l" eaLnBrk="1" hangingPunct="1">
              <a:lnSpc>
                <a:spcPct val="80000"/>
              </a:lnSpc>
            </a:pPr>
            <a:endParaRPr lang="en-AU" altLang="en-US" sz="1800" b="1" dirty="0">
              <a:solidFill>
                <a:srgbClr val="000000"/>
              </a:solidFill>
            </a:endParaRPr>
          </a:p>
          <a:p>
            <a:pPr algn="l" eaLnBrk="1" hangingPunct="1">
              <a:lnSpc>
                <a:spcPct val="80000"/>
              </a:lnSpc>
            </a:pPr>
            <a:r>
              <a:rPr lang="en-AU" altLang="en-US" sz="1000" b="1" dirty="0">
                <a:solidFill>
                  <a:srgbClr val="000000"/>
                </a:solidFill>
              </a:rPr>
              <a:t> </a:t>
            </a:r>
            <a:r>
              <a:rPr lang="en-AU" altLang="en-US" sz="1000" b="1" dirty="0" smtClean="0">
                <a:solidFill>
                  <a:srgbClr val="000000"/>
                </a:solidFill>
              </a:rPr>
              <a:t>              </a:t>
            </a:r>
          </a:p>
          <a:p>
            <a:pPr algn="l" eaLnBrk="1" hangingPunct="1">
              <a:lnSpc>
                <a:spcPct val="80000"/>
              </a:lnSpc>
            </a:pPr>
            <a:endParaRPr lang="en-AU" altLang="en-US" sz="1000" b="1" dirty="0">
              <a:solidFill>
                <a:srgbClr val="000000"/>
              </a:solidFill>
            </a:endParaRPr>
          </a:p>
          <a:p>
            <a:pPr algn="l" eaLnBrk="1" hangingPunct="1">
              <a:lnSpc>
                <a:spcPct val="80000"/>
              </a:lnSpc>
            </a:pPr>
            <a:endParaRPr lang="en-AU" altLang="en-US" sz="1000" b="1" dirty="0">
              <a:solidFill>
                <a:srgbClr val="000000"/>
              </a:solidFill>
            </a:endParaRPr>
          </a:p>
          <a:p>
            <a:pPr algn="l" eaLnBrk="1" hangingPunct="1">
              <a:lnSpc>
                <a:spcPct val="80000"/>
              </a:lnSpc>
            </a:pPr>
            <a:r>
              <a:rPr lang="en-AU" altLang="en-US" sz="1000" b="1" dirty="0" smtClean="0">
                <a:solidFill>
                  <a:srgbClr val="000000"/>
                </a:solidFill>
              </a:rPr>
              <a:t>           </a:t>
            </a:r>
            <a:r>
              <a:rPr lang="en-AU" altLang="en-US" b="1" dirty="0">
                <a:solidFill>
                  <a:srgbClr val="FF0000"/>
                </a:solidFill>
                <a:latin typeface="Times" panose="02020603050405020304" pitchFamily="18" charset="0"/>
                <a:ea typeface="MS PGothic"/>
                <a:cs typeface="Times New Roman" panose="02020603050405020304" pitchFamily="18" charset="0"/>
              </a:rPr>
              <a:t> </a:t>
            </a:r>
            <a:endParaRPr lang="en-AU" altLang="en-US" b="1" dirty="0" smtClean="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endParaRPr lang="en-AU" altLang="en-US" b="1" dirty="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endParaRPr lang="en-AU" altLang="en-US" b="1" dirty="0" smtClean="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endParaRPr lang="en-AU" altLang="en-US" b="1" dirty="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r>
              <a:rPr lang="en-AU" altLang="en-US" sz="3200" b="1" dirty="0" smtClean="0">
                <a:solidFill>
                  <a:srgbClr val="FF0000"/>
                </a:solidFill>
                <a:latin typeface="Times" panose="02020603050405020304" pitchFamily="18" charset="0"/>
                <a:ea typeface="MS PGothic"/>
                <a:cs typeface="Times New Roman" panose="02020603050405020304" pitchFamily="18" charset="0"/>
              </a:rPr>
              <a:t>                    </a:t>
            </a:r>
          </a:p>
          <a:p>
            <a:pPr algn="l" eaLnBrk="1" hangingPunct="1">
              <a:lnSpc>
                <a:spcPct val="80000"/>
              </a:lnSpc>
            </a:pPr>
            <a:r>
              <a:rPr lang="en-AU" altLang="en-US" sz="3200" b="1" dirty="0">
                <a:solidFill>
                  <a:srgbClr val="FF0000"/>
                </a:solidFill>
                <a:latin typeface="Times" panose="02020603050405020304" pitchFamily="18" charset="0"/>
                <a:ea typeface="MS PGothic"/>
                <a:cs typeface="Times New Roman" panose="02020603050405020304" pitchFamily="18" charset="0"/>
              </a:rPr>
              <a:t> </a:t>
            </a:r>
            <a:r>
              <a:rPr lang="en-AU" altLang="en-US" sz="3200" b="1" dirty="0" smtClean="0">
                <a:solidFill>
                  <a:srgbClr val="FF0000"/>
                </a:solidFill>
                <a:latin typeface="Times" panose="02020603050405020304" pitchFamily="18" charset="0"/>
                <a:ea typeface="MS PGothic"/>
                <a:cs typeface="Times New Roman" panose="02020603050405020304" pitchFamily="18" charset="0"/>
              </a:rPr>
              <a:t>   </a:t>
            </a:r>
            <a:r>
              <a:rPr lang="en-AU" altLang="en-US" sz="3200" b="1" dirty="0" smtClean="0">
                <a:solidFill>
                  <a:srgbClr val="FFFF00"/>
                </a:solidFill>
                <a:latin typeface="Times" panose="02020603050405020304" pitchFamily="18" charset="0"/>
                <a:ea typeface="MS PGothic"/>
                <a:cs typeface="Times New Roman" panose="02020603050405020304" pitchFamily="18" charset="0"/>
              </a:rPr>
              <a:t>www.facebook.com/ProfessorZuckermann</a:t>
            </a:r>
            <a:endParaRPr lang="en-AU" altLang="en-US" sz="1100" b="1" dirty="0" smtClean="0">
              <a:solidFill>
                <a:srgbClr val="FFFF00"/>
              </a:solidFill>
            </a:endParaRPr>
          </a:p>
          <a:p>
            <a:pPr algn="l" eaLnBrk="1" hangingPunct="1">
              <a:lnSpc>
                <a:spcPct val="80000"/>
              </a:lnSpc>
            </a:pPr>
            <a:endParaRPr lang="en-AU" altLang="en-US" sz="1000" b="1" dirty="0">
              <a:solidFill>
                <a:srgbClr val="000000"/>
              </a:solidFill>
            </a:endParaRPr>
          </a:p>
          <a:p>
            <a:pPr algn="l" eaLnBrk="1" hangingPunct="1">
              <a:lnSpc>
                <a:spcPct val="80000"/>
              </a:lnSpc>
            </a:pPr>
            <a:r>
              <a:rPr lang="en-AU" altLang="en-US" sz="2800" b="1" dirty="0" smtClean="0">
                <a:solidFill>
                  <a:srgbClr val="FF0000"/>
                </a:solidFill>
              </a:rPr>
              <a:t>                      </a:t>
            </a:r>
          </a:p>
          <a:p>
            <a:pPr algn="l" eaLnBrk="1" hangingPunct="1">
              <a:lnSpc>
                <a:spcPct val="80000"/>
              </a:lnSpc>
            </a:pPr>
            <a:endParaRPr lang="en-AU" altLang="en-US" sz="1000" b="1" dirty="0">
              <a:solidFill>
                <a:srgbClr val="FF0000"/>
              </a:solidFill>
            </a:endParaRPr>
          </a:p>
          <a:p>
            <a:pPr algn="l" eaLnBrk="1" hangingPunct="1">
              <a:lnSpc>
                <a:spcPct val="80000"/>
              </a:lnSpc>
            </a:pPr>
            <a:r>
              <a:rPr lang="en-AU" altLang="en-US" b="1" dirty="0" smtClean="0">
                <a:solidFill>
                  <a:srgbClr val="FF0000"/>
                </a:solidFill>
              </a:rPr>
              <a:t>                    </a:t>
            </a:r>
            <a:endParaRPr lang="en-AU" altLang="en-US" sz="1200" b="1" dirty="0" smtClean="0">
              <a:solidFill>
                <a:srgbClr val="FF0000"/>
              </a:solidFill>
            </a:endParaRPr>
          </a:p>
          <a:p>
            <a:pPr algn="l" eaLnBrk="1" hangingPunct="1">
              <a:lnSpc>
                <a:spcPct val="80000"/>
              </a:lnSpc>
            </a:pPr>
            <a:r>
              <a:rPr lang="en-AU" altLang="en-US" b="1" dirty="0">
                <a:solidFill>
                  <a:srgbClr val="FF0000"/>
                </a:solidFill>
              </a:rPr>
              <a:t> </a:t>
            </a:r>
            <a:r>
              <a:rPr lang="en-AU" altLang="en-US" b="1" dirty="0" smtClean="0">
                <a:solidFill>
                  <a:srgbClr val="FF0000"/>
                </a:solidFill>
              </a:rPr>
              <a:t>                   </a:t>
            </a:r>
            <a:endParaRPr lang="en-AU" altLang="en-US" sz="2000" dirty="0">
              <a:solidFill>
                <a:srgbClr val="000000"/>
              </a:solidFill>
            </a:endParaRPr>
          </a:p>
        </p:txBody>
      </p:sp>
      <p:sp useBgFill="1">
        <p:nvSpPr>
          <p:cNvPr id="6" name="TextBox 5"/>
          <p:cNvSpPr txBox="1"/>
          <p:nvPr/>
        </p:nvSpPr>
        <p:spPr>
          <a:xfrm>
            <a:off x="3286116" y="6516723"/>
            <a:ext cx="380842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259927117"/>
      </p:ext>
    </p:extLst>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67544" y="188640"/>
            <a:ext cx="8229600" cy="849313"/>
          </a:xfrm>
        </p:spPr>
        <p:txBody>
          <a:bodyPr/>
          <a:lstStyle/>
          <a:p>
            <a:pPr eaLnBrk="1" hangingPunct="1"/>
            <a:r>
              <a:rPr lang="en-AU" altLang="en-US" dirty="0" smtClean="0"/>
              <a:t>Outline of Today’s Lecture</a:t>
            </a:r>
          </a:p>
        </p:txBody>
      </p:sp>
      <p:sp>
        <p:nvSpPr>
          <p:cNvPr id="58371" name="Content Placeholder 2"/>
          <p:cNvSpPr>
            <a:spLocks noGrp="1"/>
          </p:cNvSpPr>
          <p:nvPr>
            <p:ph idx="1"/>
          </p:nvPr>
        </p:nvSpPr>
        <p:spPr>
          <a:xfrm>
            <a:off x="395536" y="1052736"/>
            <a:ext cx="8229600" cy="5256584"/>
          </a:xfrm>
        </p:spPr>
        <p:txBody>
          <a:bodyPr/>
          <a:lstStyle/>
          <a:p>
            <a:pPr marL="0" indent="0" eaLnBrk="1" hangingPunct="1">
              <a:lnSpc>
                <a:spcPct val="80000"/>
              </a:lnSpc>
              <a:spcBef>
                <a:spcPct val="0"/>
              </a:spcBef>
              <a:buNone/>
            </a:pPr>
            <a:r>
              <a:rPr lang="en-AU" altLang="en-US" sz="2800" b="1" dirty="0" smtClean="0">
                <a:solidFill>
                  <a:srgbClr val="000000"/>
                </a:solidFill>
              </a:rPr>
              <a:t>Related Questions:</a:t>
            </a:r>
            <a:endParaRPr lang="en-AU" altLang="en-US" sz="2800" b="1" dirty="0">
              <a:solidFill>
                <a:srgbClr val="000000"/>
              </a:solidFill>
            </a:endParaRPr>
          </a:p>
          <a:p>
            <a:pPr marL="0" indent="0" eaLnBrk="1" hangingPunct="1">
              <a:lnSpc>
                <a:spcPct val="80000"/>
              </a:lnSpc>
              <a:spcBef>
                <a:spcPct val="0"/>
              </a:spcBef>
            </a:pPr>
            <a:endParaRPr lang="en-AU" altLang="zh-CN" dirty="0" smtClean="0"/>
          </a:p>
          <a:p>
            <a:pPr marL="0" indent="0" eaLnBrk="1" hangingPunct="1">
              <a:lnSpc>
                <a:spcPct val="80000"/>
              </a:lnSpc>
              <a:spcBef>
                <a:spcPct val="0"/>
              </a:spcBef>
            </a:pPr>
            <a:r>
              <a:rPr lang="en-AU" altLang="zh-CN" sz="2800" dirty="0" smtClean="0"/>
              <a:t> Is </a:t>
            </a:r>
            <a:r>
              <a:rPr lang="en-AU" altLang="zh-CN" sz="2800" dirty="0"/>
              <a:t>there a link between language </a:t>
            </a:r>
            <a:r>
              <a:rPr lang="en-AU" altLang="zh-CN" sz="2800" dirty="0" smtClean="0"/>
              <a:t>and </a:t>
            </a:r>
            <a:r>
              <a:rPr lang="en-AU" altLang="zh-CN" sz="2800" dirty="0"/>
              <a:t>mental health</a:t>
            </a:r>
            <a:r>
              <a:rPr lang="en-AU" altLang="zh-CN" sz="2800" dirty="0" smtClean="0"/>
              <a:t>?</a:t>
            </a:r>
          </a:p>
          <a:p>
            <a:pPr marL="0" indent="0" eaLnBrk="1" hangingPunct="1">
              <a:lnSpc>
                <a:spcPct val="80000"/>
              </a:lnSpc>
              <a:spcBef>
                <a:spcPct val="0"/>
              </a:spcBef>
            </a:pPr>
            <a:endParaRPr lang="en-AU" altLang="zh-CN" dirty="0"/>
          </a:p>
          <a:p>
            <a:pPr marL="0" indent="0" eaLnBrk="1" hangingPunct="1">
              <a:lnSpc>
                <a:spcPct val="80000"/>
              </a:lnSpc>
              <a:spcBef>
                <a:spcPct val="0"/>
              </a:spcBef>
            </a:pPr>
            <a:r>
              <a:rPr lang="en-AU" altLang="zh-CN" sz="2800" dirty="0" smtClean="0"/>
              <a:t> Should we financially compensate Indigenous people for the loss of their native tongues?</a:t>
            </a:r>
          </a:p>
          <a:p>
            <a:pPr marL="0" indent="0" eaLnBrk="1" hangingPunct="1">
              <a:lnSpc>
                <a:spcPct val="80000"/>
              </a:lnSpc>
              <a:spcBef>
                <a:spcPct val="0"/>
              </a:spcBef>
            </a:pPr>
            <a:endParaRPr lang="en-AU" altLang="zh-CN" dirty="0" smtClean="0"/>
          </a:p>
          <a:p>
            <a:pPr marL="0" indent="0" eaLnBrk="1" hangingPunct="1">
              <a:lnSpc>
                <a:spcPct val="80000"/>
              </a:lnSpc>
              <a:spcBef>
                <a:spcPct val="0"/>
              </a:spcBef>
            </a:pPr>
            <a:r>
              <a:rPr lang="en-AU" altLang="zh-CN" sz="2800" dirty="0" smtClean="0"/>
              <a:t> Should indigenous languages be defined as official languages, e.g. of Australia?</a:t>
            </a:r>
          </a:p>
          <a:p>
            <a:pPr marL="0" indent="0" eaLnBrk="1" hangingPunct="1">
              <a:lnSpc>
                <a:spcPct val="80000"/>
              </a:lnSpc>
              <a:spcBef>
                <a:spcPct val="0"/>
              </a:spcBef>
              <a:buFont typeface="Arial" pitchFamily="34" charset="0"/>
              <a:buNone/>
            </a:pPr>
            <a:endParaRPr lang="en-AU" altLang="zh-CN" dirty="0" smtClean="0"/>
          </a:p>
          <a:p>
            <a:pPr marL="0" indent="0" eaLnBrk="1" hangingPunct="1">
              <a:lnSpc>
                <a:spcPct val="80000"/>
              </a:lnSpc>
              <a:spcBef>
                <a:spcPct val="0"/>
              </a:spcBef>
            </a:pPr>
            <a:r>
              <a:rPr lang="en-AU" altLang="zh-CN" sz="2800" dirty="0" smtClean="0"/>
              <a:t> Should we erect bilingual signs?</a:t>
            </a:r>
          </a:p>
          <a:p>
            <a:pPr marL="0" indent="0" eaLnBrk="1" hangingPunct="1">
              <a:lnSpc>
                <a:spcPct val="80000"/>
              </a:lnSpc>
              <a:spcBef>
                <a:spcPct val="0"/>
              </a:spcBef>
              <a:buFont typeface="Arial" pitchFamily="34" charset="0"/>
              <a:buNone/>
            </a:pPr>
            <a:endParaRPr lang="en-AU" altLang="zh-CN" dirty="0" smtClean="0"/>
          </a:p>
          <a:p>
            <a:pPr marL="0" indent="0" eaLnBrk="1" hangingPunct="1">
              <a:lnSpc>
                <a:spcPct val="80000"/>
              </a:lnSpc>
              <a:spcBef>
                <a:spcPct val="0"/>
              </a:spcBef>
            </a:pPr>
            <a:r>
              <a:rPr lang="en-AU" altLang="zh-CN" sz="2800" dirty="0" smtClean="0"/>
              <a:t> Does language dictate the way we think?</a:t>
            </a:r>
          </a:p>
          <a:p>
            <a:pPr marL="0" indent="0" eaLnBrk="1" hangingPunct="1">
              <a:lnSpc>
                <a:spcPct val="80000"/>
              </a:lnSpc>
              <a:spcBef>
                <a:spcPct val="0"/>
              </a:spcBef>
            </a:pPr>
            <a:endParaRPr lang="en-AU" altLang="zh-CN" dirty="0" smtClean="0"/>
          </a:p>
          <a:p>
            <a:pPr marL="0" indent="0" eaLnBrk="1" hangingPunct="1">
              <a:lnSpc>
                <a:spcPct val="80000"/>
              </a:lnSpc>
              <a:spcBef>
                <a:spcPct val="0"/>
              </a:spcBef>
            </a:pPr>
            <a:r>
              <a:rPr lang="en-AU" altLang="zh-CN" sz="2800" dirty="0" smtClean="0"/>
              <a:t> Is it possible at all to reclaim a ‘dead’ language?</a:t>
            </a:r>
          </a:p>
          <a:p>
            <a:pPr marL="0" indent="0" eaLnBrk="1" hangingPunct="1">
              <a:lnSpc>
                <a:spcPct val="80000"/>
              </a:lnSpc>
              <a:buFontTx/>
              <a:buNone/>
            </a:pPr>
            <a:endParaRPr lang="en-AU" altLang="en-US" sz="2500" b="1" dirty="0" smtClean="0">
              <a:solidFill>
                <a:srgbClr val="000000"/>
              </a:solidFill>
            </a:endParaRPr>
          </a:p>
          <a:p>
            <a:pPr marL="0" indent="0" eaLnBrk="1" hangingPunct="1">
              <a:lnSpc>
                <a:spcPct val="80000"/>
              </a:lnSpc>
              <a:buFont typeface="Arial" pitchFamily="34" charset="0"/>
              <a:buNone/>
            </a:pPr>
            <a:endParaRPr lang="en-AU" altLang="zh-CN" sz="2500" dirty="0" smtClean="0"/>
          </a:p>
        </p:txBody>
      </p:sp>
      <p:sp>
        <p:nvSpPr>
          <p:cNvPr id="58372" name="Footer Placeholder 3"/>
          <p:cNvSpPr>
            <a:spLocks noGrp="1"/>
          </p:cNvSpPr>
          <p:nvPr>
            <p:ph type="ftr"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r>
              <a:rPr lang="en-AU" altLang="en-US" sz="1100" smtClean="0">
                <a:solidFill>
                  <a:srgbClr val="898989"/>
                </a:solidFill>
                <a:latin typeface="Georgia" pitchFamily="18" charset="0"/>
              </a:rPr>
              <a:t>University of Adelaide</a:t>
            </a:r>
          </a:p>
        </p:txBody>
      </p:sp>
      <p:sp>
        <p:nvSpPr>
          <p:cNvPr id="58373" name="Slide Number Placeholder 4"/>
          <p:cNvSpPr>
            <a:spLocks noGrp="1"/>
          </p:cNvSpPr>
          <p:nvPr>
            <p:ph type="sldNum"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66974EDF-A526-4D0E-A89E-6FD9ECB34CF2}" type="slidenum">
              <a:rPr lang="en-AU" altLang="en-US" sz="1100">
                <a:solidFill>
                  <a:srgbClr val="808285"/>
                </a:solidFill>
                <a:latin typeface="Georgia" pitchFamily="18" charset="0"/>
              </a:rPr>
              <a:pPr/>
              <a:t>14</a:t>
            </a:fld>
            <a:endParaRPr lang="en-AU" altLang="en-US" sz="1100">
              <a:solidFill>
                <a:srgbClr val="808285"/>
              </a:solidFill>
              <a:latin typeface="Georgia" pitchFamily="18"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48264" y="6525344"/>
            <a:ext cx="938213" cy="19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useBgFill="1">
        <p:nvSpPr>
          <p:cNvPr id="8" name="TextBox 7"/>
          <p:cNvSpPr txBox="1"/>
          <p:nvPr/>
        </p:nvSpPr>
        <p:spPr>
          <a:xfrm>
            <a:off x="4572000" y="6471957"/>
            <a:ext cx="358330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2"/>
          <p:cNvSpPr>
            <a:spLocks noGrp="1"/>
          </p:cNvSpPr>
          <p:nvPr>
            <p:ph type="subTitle" idx="1"/>
          </p:nvPr>
        </p:nvSpPr>
        <p:spPr>
          <a:xfrm>
            <a:off x="381000" y="1676400"/>
            <a:ext cx="4248150" cy="792163"/>
          </a:xfrm>
        </p:spPr>
        <p:txBody>
          <a:bodyPr/>
          <a:lstStyle/>
          <a:p>
            <a:pPr algn="ctr" eaLnBrk="1" hangingPunct="1"/>
            <a:r>
              <a:rPr lang="en-AU" altLang="en-US" sz="3600" b="1" smtClean="0">
                <a:solidFill>
                  <a:schemeClr val="bg1"/>
                </a:solidFill>
              </a:rPr>
              <a:t>INTRODUCTION</a:t>
            </a:r>
          </a:p>
        </p:txBody>
      </p:sp>
      <p:sp useBgFill="1">
        <p:nvSpPr>
          <p:cNvPr id="4" name="TextBox 3"/>
          <p:cNvSpPr txBox="1"/>
          <p:nvPr/>
        </p:nvSpPr>
        <p:spPr>
          <a:xfrm>
            <a:off x="5292080" y="6309320"/>
            <a:ext cx="358330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4294967295"/>
          </p:nvPr>
        </p:nvSpPr>
        <p:spPr>
          <a:xfrm>
            <a:off x="683569" y="520700"/>
            <a:ext cx="8136904" cy="504825"/>
          </a:xfrm>
        </p:spPr>
        <p:txBody>
          <a:bodyPr/>
          <a:lstStyle/>
          <a:p>
            <a:pPr>
              <a:buFontTx/>
              <a:buNone/>
            </a:pPr>
            <a:r>
              <a:rPr lang="en-US" altLang="en-US" sz="2800" dirty="0" smtClean="0"/>
              <a:t>Before I speak, I would like to say a few words. </a:t>
            </a:r>
            <a:r>
              <a:rPr lang="en-US" altLang="en-US" sz="2800" dirty="0" smtClean="0">
                <a:sym typeface="Wingdings" pitchFamily="2" charset="2"/>
              </a:rPr>
              <a:t></a:t>
            </a:r>
            <a:endParaRPr lang="en-AU" altLang="en-US" sz="2400" b="1" dirty="0" smtClean="0">
              <a:solidFill>
                <a:srgbClr val="000000"/>
              </a:solidFill>
            </a:endParaRPr>
          </a:p>
        </p:txBody>
      </p:sp>
      <p:pic>
        <p:nvPicPr>
          <p:cNvPr id="30724" name="Picture 3" descr="Screen Shot 2013-09-17 at 11.51.58 AM.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325" y="6597650"/>
            <a:ext cx="936625"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7624" y="913228"/>
            <a:ext cx="6714571" cy="56137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useBgFill="1">
        <p:nvSpPr>
          <p:cNvPr id="6" name="TextBox 5"/>
          <p:cNvSpPr txBox="1"/>
          <p:nvPr/>
        </p:nvSpPr>
        <p:spPr>
          <a:xfrm>
            <a:off x="3143240" y="6543275"/>
            <a:ext cx="39497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651686759"/>
      </p:ext>
    </p:extLst>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4294967295"/>
          </p:nvPr>
        </p:nvSpPr>
        <p:spPr>
          <a:xfrm>
            <a:off x="251520" y="333080"/>
            <a:ext cx="8568952" cy="504825"/>
          </a:xfrm>
        </p:spPr>
        <p:txBody>
          <a:bodyPr/>
          <a:lstStyle/>
          <a:p>
            <a:pPr>
              <a:buFontTx/>
              <a:buNone/>
            </a:pPr>
            <a:r>
              <a:rPr lang="en-AU" altLang="en-US" sz="1200" b="1" dirty="0" smtClean="0">
                <a:solidFill>
                  <a:srgbClr val="000000"/>
                </a:solidFill>
              </a:rPr>
              <a:t>With </a:t>
            </a:r>
            <a:r>
              <a:rPr lang="en-AU" altLang="en-US" sz="1200" b="1" dirty="0" err="1" smtClean="0">
                <a:solidFill>
                  <a:srgbClr val="000000"/>
                </a:solidFill>
              </a:rPr>
              <a:t>Khwe</a:t>
            </a:r>
            <a:r>
              <a:rPr lang="en-AU" altLang="en-US" sz="1200" b="1" dirty="0" smtClean="0">
                <a:solidFill>
                  <a:srgbClr val="000000"/>
                </a:solidFill>
              </a:rPr>
              <a:t> (</a:t>
            </a:r>
            <a:r>
              <a:rPr lang="en-AU" altLang="en-US" sz="1200" b="1" dirty="0" err="1" smtClean="0">
                <a:solidFill>
                  <a:srgbClr val="000000"/>
                </a:solidFill>
              </a:rPr>
              <a:t>Khoe</a:t>
            </a:r>
            <a:r>
              <a:rPr lang="en-AU" altLang="en-US" sz="1200" b="1" dirty="0" smtClean="0">
                <a:solidFill>
                  <a:srgbClr val="000000"/>
                </a:solidFill>
              </a:rPr>
              <a:t>) </a:t>
            </a:r>
            <a:r>
              <a:rPr lang="en-AU" altLang="en-US" sz="1200" b="1" dirty="0">
                <a:solidFill>
                  <a:srgbClr val="000000"/>
                </a:solidFill>
              </a:rPr>
              <a:t>and !</a:t>
            </a:r>
            <a:r>
              <a:rPr lang="en-AU" altLang="en-US" sz="1200" b="1" dirty="0" err="1" smtClean="0">
                <a:solidFill>
                  <a:srgbClr val="000000"/>
                </a:solidFill>
              </a:rPr>
              <a:t>Xun</a:t>
            </a:r>
            <a:r>
              <a:rPr lang="en-AU" altLang="en-US" sz="1200" b="1" dirty="0" smtClean="0">
                <a:solidFill>
                  <a:srgbClr val="000000"/>
                </a:solidFill>
              </a:rPr>
              <a:t> (</a:t>
            </a:r>
            <a:r>
              <a:rPr lang="en-ZA" sz="1200" b="1" dirty="0" err="1" smtClean="0"/>
              <a:t>ǃKung</a:t>
            </a:r>
            <a:r>
              <a:rPr lang="en-ZA" sz="1200" b="1" dirty="0" smtClean="0"/>
              <a:t>) </a:t>
            </a:r>
            <a:r>
              <a:rPr lang="en-AU" altLang="en-US" sz="1200" b="1" dirty="0" smtClean="0">
                <a:solidFill>
                  <a:srgbClr val="000000"/>
                </a:solidFill>
              </a:rPr>
              <a:t>speakers, </a:t>
            </a:r>
            <a:r>
              <a:rPr lang="en-AU" altLang="en-US" sz="1200" b="1" dirty="0" err="1" smtClean="0">
                <a:solidFill>
                  <a:srgbClr val="000000"/>
                </a:solidFill>
              </a:rPr>
              <a:t>Platfontein</a:t>
            </a:r>
            <a:r>
              <a:rPr lang="en-AU" altLang="en-US" sz="1200" b="1" dirty="0" smtClean="0">
                <a:solidFill>
                  <a:srgbClr val="000000"/>
                </a:solidFill>
              </a:rPr>
              <a:t>, near Kimberley, Northern Cape, South Africa, 26 April ’17</a:t>
            </a:r>
          </a:p>
        </p:txBody>
      </p:sp>
      <p:pic>
        <p:nvPicPr>
          <p:cNvPr id="30724" name="Picture 3" descr="Screen Shot 2013-09-17 at 11.51.58 AM.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325" y="6597650"/>
            <a:ext cx="936625"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544" y="846154"/>
            <a:ext cx="8064896" cy="56622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useBgFill="1">
        <p:nvSpPr>
          <p:cNvPr id="8" name="TextBox 7"/>
          <p:cNvSpPr txBox="1"/>
          <p:nvPr/>
        </p:nvSpPr>
        <p:spPr>
          <a:xfrm>
            <a:off x="3214678" y="6500835"/>
            <a:ext cx="387827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860637678"/>
      </p:ext>
    </p:extLst>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70089"/>
            <a:ext cx="4536504" cy="63484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3" descr="Screen Shot 2013-09-17 at 11.51.58 AM.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325" y="6597650"/>
            <a:ext cx="936625"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2"/>
          <p:cNvSpPr txBox="1">
            <a:spLocks/>
          </p:cNvSpPr>
          <p:nvPr/>
        </p:nvSpPr>
        <p:spPr bwMode="auto">
          <a:xfrm>
            <a:off x="5000628" y="1571612"/>
            <a:ext cx="3672408" cy="4071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n-cs"/>
              </a:defRPr>
            </a:lvl1pPr>
            <a:lvl2pPr marL="742950" indent="-28575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2pPr>
            <a:lvl3pPr marL="1143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3pPr>
            <a:lvl4pPr marL="1600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4pPr>
            <a:lvl5pPr marL="20574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5pPr>
            <a:lvl6pPr marL="25146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6pPr>
            <a:lvl7pPr marL="29718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7pPr>
            <a:lvl8pPr marL="3429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8pPr>
            <a:lvl9pPr marL="3886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9pPr>
          </a:lstStyle>
          <a:p>
            <a:pPr marL="0">
              <a:lnSpc>
                <a:spcPct val="100000"/>
              </a:lnSpc>
              <a:spcBef>
                <a:spcPts val="2400"/>
              </a:spcBef>
              <a:buFontTx/>
              <a:buNone/>
            </a:pPr>
            <a:r>
              <a:rPr lang="en-AU" altLang="en-US" sz="3600" b="1" kern="0" dirty="0">
                <a:solidFill>
                  <a:srgbClr val="000000"/>
                </a:solidFill>
              </a:rPr>
              <a:t>With </a:t>
            </a:r>
            <a:r>
              <a:rPr lang="en-AU" altLang="en-US" sz="3600" b="1" kern="0" dirty="0" err="1">
                <a:solidFill>
                  <a:srgbClr val="000000"/>
                </a:solidFill>
              </a:rPr>
              <a:t>Ju</a:t>
            </a:r>
            <a:r>
              <a:rPr lang="en-AU" altLang="en-US" sz="3600" b="1" kern="0" dirty="0">
                <a:solidFill>
                  <a:srgbClr val="000000"/>
                </a:solidFill>
              </a:rPr>
              <a:t>/'</a:t>
            </a:r>
            <a:r>
              <a:rPr lang="en-AU" altLang="en-US" sz="3600" b="1" kern="0" dirty="0" err="1">
                <a:solidFill>
                  <a:srgbClr val="000000"/>
                </a:solidFill>
              </a:rPr>
              <a:t>hoansi</a:t>
            </a:r>
            <a:r>
              <a:rPr lang="en-AU" altLang="en-US" sz="3600" b="1" kern="0" dirty="0">
                <a:solidFill>
                  <a:srgbClr val="000000"/>
                </a:solidFill>
              </a:rPr>
              <a:t> </a:t>
            </a:r>
            <a:r>
              <a:rPr lang="en-AU" altLang="en-US" sz="3600" b="1" kern="0" dirty="0" smtClean="0">
                <a:solidFill>
                  <a:srgbClr val="000000"/>
                </a:solidFill>
              </a:rPr>
              <a:t>speakers,</a:t>
            </a:r>
          </a:p>
          <a:p>
            <a:pPr marL="0">
              <a:lnSpc>
                <a:spcPct val="100000"/>
              </a:lnSpc>
              <a:spcBef>
                <a:spcPts val="2400"/>
              </a:spcBef>
              <a:buFontTx/>
              <a:buNone/>
            </a:pPr>
            <a:r>
              <a:rPr lang="en-AU" altLang="en-US" sz="3600" b="1" kern="0" dirty="0" smtClean="0">
                <a:solidFill>
                  <a:srgbClr val="000000"/>
                </a:solidFill>
              </a:rPr>
              <a:t>Omaheke Region, Namibia, </a:t>
            </a:r>
          </a:p>
          <a:p>
            <a:pPr marL="0">
              <a:lnSpc>
                <a:spcPct val="100000"/>
              </a:lnSpc>
              <a:spcBef>
                <a:spcPts val="2400"/>
              </a:spcBef>
              <a:buFontTx/>
              <a:buNone/>
            </a:pPr>
            <a:r>
              <a:rPr lang="en-AU" altLang="en-US" sz="3600" b="1" kern="0" dirty="0" smtClean="0">
                <a:solidFill>
                  <a:srgbClr val="000000"/>
                </a:solidFill>
              </a:rPr>
              <a:t>20 April 2017</a:t>
            </a:r>
          </a:p>
        </p:txBody>
      </p:sp>
      <p:sp useBgFill="1">
        <p:nvSpPr>
          <p:cNvPr id="7" name="TextBox 6"/>
          <p:cNvSpPr txBox="1"/>
          <p:nvPr/>
        </p:nvSpPr>
        <p:spPr>
          <a:xfrm>
            <a:off x="3214678" y="6543275"/>
            <a:ext cx="387827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06857418"/>
      </p:ext>
    </p:extLst>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4294967295"/>
          </p:nvPr>
        </p:nvSpPr>
        <p:spPr>
          <a:xfrm>
            <a:off x="251520" y="333080"/>
            <a:ext cx="8568952" cy="809904"/>
          </a:xfrm>
        </p:spPr>
        <p:txBody>
          <a:bodyPr/>
          <a:lstStyle/>
          <a:p>
            <a:pPr>
              <a:buFontTx/>
              <a:buNone/>
            </a:pPr>
            <a:r>
              <a:rPr lang="en-US" sz="1400" b="1" dirty="0" smtClean="0"/>
              <a:t>With learners of the endangered </a:t>
            </a:r>
            <a:r>
              <a:rPr lang="en-US" sz="1400" b="1" dirty="0" err="1" smtClean="0"/>
              <a:t>Urak</a:t>
            </a:r>
            <a:r>
              <a:rPr lang="en-US" sz="1400" b="1" dirty="0" smtClean="0"/>
              <a:t> </a:t>
            </a:r>
            <a:r>
              <a:rPr lang="en-US" sz="1400" b="1" dirty="0" err="1" smtClean="0"/>
              <a:t>Lawoi</a:t>
            </a:r>
            <a:r>
              <a:rPr lang="en-US" sz="1400" b="1" dirty="0" smtClean="0"/>
              <a:t> (</a:t>
            </a:r>
            <a:r>
              <a:rPr lang="en-US" sz="1400" b="1" dirty="0" err="1" smtClean="0"/>
              <a:t>Austronesian</a:t>
            </a:r>
            <a:r>
              <a:rPr lang="en-US" sz="1400" b="1" dirty="0" smtClean="0"/>
              <a:t>) language, Sang </a:t>
            </a:r>
            <a:r>
              <a:rPr lang="en-US" sz="1400" b="1" dirty="0" smtClean="0"/>
              <a:t>ka au (village of </a:t>
            </a:r>
            <a:r>
              <a:rPr lang="en-US" sz="1400" b="1" dirty="0" err="1" smtClean="0"/>
              <a:t>Urak</a:t>
            </a:r>
            <a:r>
              <a:rPr lang="en-US" sz="1400" b="1" dirty="0" smtClean="0"/>
              <a:t> </a:t>
            </a:r>
            <a:r>
              <a:rPr lang="en-US" sz="1400" b="1" dirty="0" err="1" smtClean="0"/>
              <a:t>Lawoi</a:t>
            </a:r>
            <a:r>
              <a:rPr lang="en-US" sz="1400" b="1" dirty="0" smtClean="0"/>
              <a:t> “people [of the] sea”), </a:t>
            </a:r>
            <a:r>
              <a:rPr lang="en-US" sz="1400" b="1" dirty="0" err="1" smtClean="0"/>
              <a:t>Koh</a:t>
            </a:r>
            <a:r>
              <a:rPr lang="en-US" sz="1400" b="1" dirty="0" smtClean="0"/>
              <a:t> </a:t>
            </a:r>
            <a:r>
              <a:rPr lang="en-US" sz="1400" b="1" dirty="0" err="1" smtClean="0"/>
              <a:t>Lanta</a:t>
            </a:r>
            <a:r>
              <a:rPr lang="en-US" sz="1400" b="1" dirty="0" smtClean="0"/>
              <a:t> </a:t>
            </a:r>
            <a:r>
              <a:rPr lang="en-US" sz="1400" b="1" dirty="0" err="1" smtClean="0"/>
              <a:t>Yai</a:t>
            </a:r>
            <a:r>
              <a:rPr lang="en-US" sz="1400" b="1" dirty="0" smtClean="0"/>
              <a:t>, </a:t>
            </a:r>
            <a:r>
              <a:rPr lang="en-US" sz="1400" b="1" dirty="0" err="1" smtClean="0"/>
              <a:t>Krabi</a:t>
            </a:r>
            <a:r>
              <a:rPr lang="en-US" sz="1400" b="1" dirty="0" smtClean="0"/>
              <a:t>, Thailand, </a:t>
            </a:r>
            <a:r>
              <a:rPr lang="en-US" sz="1400" b="1" dirty="0" smtClean="0"/>
              <a:t>6 November 2018</a:t>
            </a:r>
            <a:endParaRPr lang="en-AU" altLang="en-US" sz="1800" b="1" dirty="0" smtClean="0">
              <a:solidFill>
                <a:srgbClr val="000000"/>
              </a:solidFill>
            </a:endParaRPr>
          </a:p>
        </p:txBody>
      </p:sp>
      <p:pic>
        <p:nvPicPr>
          <p:cNvPr id="30724" name="Picture 3" descr="Screen Shot 2013-09-17 at 11.51.58 AM.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325" y="6597650"/>
            <a:ext cx="936625"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8" name="TextBox 7"/>
          <p:cNvSpPr txBox="1"/>
          <p:nvPr/>
        </p:nvSpPr>
        <p:spPr>
          <a:xfrm>
            <a:off x="3214678" y="6500835"/>
            <a:ext cx="387827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pic>
        <p:nvPicPr>
          <p:cNvPr id="305154" name="Picture 2" descr="Image may contain: 26 people, including Ghil'ad Zuckermann, people smiling, people standing"/>
          <p:cNvPicPr>
            <a:picLocks noChangeAspect="1" noChangeArrowheads="1"/>
          </p:cNvPicPr>
          <p:nvPr/>
        </p:nvPicPr>
        <p:blipFill>
          <a:blip r:embed="rId4"/>
          <a:srcRect/>
          <a:stretch>
            <a:fillRect/>
          </a:stretch>
        </p:blipFill>
        <p:spPr bwMode="auto">
          <a:xfrm>
            <a:off x="214282" y="1071546"/>
            <a:ext cx="8672573" cy="5420359"/>
          </a:xfrm>
          <a:prstGeom prst="rect">
            <a:avLst/>
          </a:prstGeom>
          <a:noFill/>
        </p:spPr>
      </p:pic>
    </p:spTree>
    <p:extLst>
      <p:ext uri="{BB962C8B-B14F-4D97-AF65-F5344CB8AC3E}">
        <p14:creationId xmlns:p14="http://schemas.microsoft.com/office/powerpoint/2010/main" xmlns="" val="860637678"/>
      </p:ext>
    </p:extLst>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braham"/>
          <p:cNvPicPr>
            <a:picLocks noChangeAspect="1" noChangeArrowheads="1"/>
          </p:cNvPicPr>
          <p:nvPr/>
        </p:nvPicPr>
        <p:blipFill>
          <a:blip r:embed="rId3" cstate="print">
            <a:extLst>
              <a:ext uri="{28A0092B-C50C-407E-A947-70E740481C1C}">
                <a14:useLocalDpi xmlns:a14="http://schemas.microsoft.com/office/drawing/2010/main" xmlns="" val="0"/>
              </a:ext>
            </a:extLst>
          </a:blip>
          <a:srcRect t="2946" b="7732"/>
          <a:stretch>
            <a:fillRect/>
          </a:stretch>
        </p:blipFill>
        <p:spPr bwMode="auto">
          <a:xfrm>
            <a:off x="250825" y="260350"/>
            <a:ext cx="8642350"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TextBox 4"/>
          <p:cNvSpPr txBox="1">
            <a:spLocks noChangeArrowheads="1"/>
          </p:cNvSpPr>
          <p:nvPr/>
        </p:nvSpPr>
        <p:spPr bwMode="auto">
          <a:xfrm>
            <a:off x="323850" y="266700"/>
            <a:ext cx="8712200" cy="7109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eaLnBrk="1" hangingPunct="1">
              <a:lnSpc>
                <a:spcPct val="80000"/>
              </a:lnSpc>
            </a:pPr>
            <a:r>
              <a:rPr lang="en-AU" altLang="en-US" sz="3600" b="1" dirty="0">
                <a:solidFill>
                  <a:srgbClr val="000000"/>
                </a:solidFill>
              </a:rPr>
              <a:t>Professor </a:t>
            </a:r>
            <a:r>
              <a:rPr lang="en-AU" altLang="en-US" sz="3600" b="1" dirty="0" err="1">
                <a:solidFill>
                  <a:srgbClr val="000000"/>
                </a:solidFill>
              </a:rPr>
              <a:t>Ghil‘ad</a:t>
            </a:r>
            <a:r>
              <a:rPr lang="en-AU" altLang="en-US" sz="3600" b="1" dirty="0">
                <a:solidFill>
                  <a:srgbClr val="000000"/>
                </a:solidFill>
              </a:rPr>
              <a:t> </a:t>
            </a:r>
            <a:r>
              <a:rPr lang="en-AU" altLang="en-US" sz="3600" b="1" dirty="0" err="1" smtClean="0">
                <a:solidFill>
                  <a:srgbClr val="000000"/>
                </a:solidFill>
              </a:rPr>
              <a:t>Zuckermann</a:t>
            </a:r>
            <a:r>
              <a:rPr lang="en-AU" altLang="en-US" sz="3600" b="1" dirty="0" smtClean="0">
                <a:solidFill>
                  <a:srgbClr val="000000"/>
                </a:solidFill>
              </a:rPr>
              <a:t> </a:t>
            </a:r>
            <a:r>
              <a:rPr lang="en-AU" altLang="en-US" sz="3600" dirty="0" err="1">
                <a:solidFill>
                  <a:srgbClr val="000000"/>
                </a:solidFill>
                <a:latin typeface="Times New Roman" pitchFamily="18" charset="0"/>
                <a:cs typeface="Times New Roman" pitchFamily="18" charset="0"/>
              </a:rPr>
              <a:t>诸葛漫</a:t>
            </a:r>
            <a:endParaRPr lang="en-AU" altLang="en-US" sz="3600" dirty="0">
              <a:solidFill>
                <a:srgbClr val="000000"/>
              </a:solidFill>
              <a:latin typeface="Times New Roman" pitchFamily="18" charset="0"/>
              <a:cs typeface="Times New Roman" pitchFamily="18" charset="0"/>
            </a:endParaRPr>
          </a:p>
          <a:p>
            <a:pPr algn="l" eaLnBrk="1" hangingPunct="1">
              <a:lnSpc>
                <a:spcPct val="80000"/>
              </a:lnSpc>
            </a:pPr>
            <a:r>
              <a:rPr lang="en-AU" altLang="en-US" sz="2000" b="1" dirty="0" smtClean="0">
                <a:solidFill>
                  <a:srgbClr val="000000"/>
                </a:solidFill>
              </a:rPr>
              <a:t>	DPhil </a:t>
            </a:r>
            <a:r>
              <a:rPr lang="en-AU" altLang="en-US" sz="2000" b="1" dirty="0">
                <a:solidFill>
                  <a:srgbClr val="000000"/>
                </a:solidFill>
              </a:rPr>
              <a:t>(Oxford), PhD (Cambridge, titular)</a:t>
            </a:r>
          </a:p>
          <a:p>
            <a:pPr algn="l" eaLnBrk="1" hangingPunct="1">
              <a:lnSpc>
                <a:spcPct val="80000"/>
              </a:lnSpc>
            </a:pPr>
            <a:endParaRPr lang="en-AU" altLang="en-US" sz="900" b="1" dirty="0">
              <a:solidFill>
                <a:srgbClr val="000000"/>
              </a:solidFill>
            </a:endParaRPr>
          </a:p>
          <a:p>
            <a:pPr algn="l" eaLnBrk="1" hangingPunct="1">
              <a:lnSpc>
                <a:spcPct val="80000"/>
              </a:lnSpc>
            </a:pPr>
            <a:r>
              <a:rPr lang="en-AU" altLang="en-US" b="1" dirty="0" smtClean="0">
                <a:solidFill>
                  <a:srgbClr val="FF0000"/>
                </a:solidFill>
              </a:rPr>
              <a:t>	</a:t>
            </a:r>
            <a:r>
              <a:rPr lang="en-AU" altLang="en-US" sz="2200" b="1" dirty="0" smtClean="0">
                <a:solidFill>
                  <a:srgbClr val="FF0000"/>
                </a:solidFill>
              </a:rPr>
              <a:t>Chair </a:t>
            </a:r>
            <a:r>
              <a:rPr lang="en-AU" altLang="en-US" sz="2200" b="1" dirty="0">
                <a:solidFill>
                  <a:srgbClr val="FF0000"/>
                </a:solidFill>
              </a:rPr>
              <a:t>of Linguistics </a:t>
            </a:r>
            <a:r>
              <a:rPr lang="en-AU" altLang="en-US" sz="2200" b="1" dirty="0" smtClean="0">
                <a:solidFill>
                  <a:srgbClr val="FF0000"/>
                </a:solidFill>
              </a:rPr>
              <a:t>&amp; Endangered Languages </a:t>
            </a:r>
          </a:p>
          <a:p>
            <a:pPr algn="l" eaLnBrk="1" hangingPunct="1">
              <a:lnSpc>
                <a:spcPct val="80000"/>
              </a:lnSpc>
            </a:pPr>
            <a:r>
              <a:rPr lang="en-AU" altLang="en-US" sz="2200" b="1" dirty="0" smtClean="0">
                <a:solidFill>
                  <a:srgbClr val="FF0000"/>
                </a:solidFill>
              </a:rPr>
              <a:t>	The </a:t>
            </a:r>
            <a:r>
              <a:rPr lang="en-AU" altLang="en-US" sz="2200" b="1" dirty="0">
                <a:solidFill>
                  <a:srgbClr val="FF0000"/>
                </a:solidFill>
              </a:rPr>
              <a:t>University of Adelaide</a:t>
            </a:r>
          </a:p>
          <a:p>
            <a:pPr algn="l" eaLnBrk="1" hangingPunct="1">
              <a:lnSpc>
                <a:spcPct val="80000"/>
              </a:lnSpc>
            </a:pPr>
            <a:endParaRPr lang="en-AU" altLang="en-US" sz="1800" b="1" dirty="0">
              <a:solidFill>
                <a:srgbClr val="FF0000"/>
              </a:solidFill>
              <a:latin typeface="Times New Roman" pitchFamily="18" charset="0"/>
              <a:cs typeface="Times New Roman" pitchFamily="18" charset="0"/>
            </a:endParaRPr>
          </a:p>
          <a:p>
            <a:pPr algn="l" eaLnBrk="1" hangingPunct="1">
              <a:lnSpc>
                <a:spcPct val="80000"/>
              </a:lnSpc>
            </a:pPr>
            <a:r>
              <a:rPr lang="en-AU" altLang="en-US" sz="1800" b="1" dirty="0" smtClean="0">
                <a:solidFill>
                  <a:srgbClr val="FF0000"/>
                </a:solidFill>
              </a:rPr>
              <a:t>	</a:t>
            </a:r>
          </a:p>
          <a:p>
            <a:pPr algn="l" eaLnBrk="1" hangingPunct="1">
              <a:lnSpc>
                <a:spcPct val="80000"/>
              </a:lnSpc>
            </a:pPr>
            <a:endParaRPr lang="en-AU" altLang="en-US" sz="1800" b="1" dirty="0">
              <a:solidFill>
                <a:srgbClr val="FF0000"/>
              </a:solidFill>
            </a:endParaRPr>
          </a:p>
          <a:p>
            <a:pPr algn="l" eaLnBrk="1" hangingPunct="1">
              <a:lnSpc>
                <a:spcPct val="80000"/>
              </a:lnSpc>
            </a:pPr>
            <a:endParaRPr lang="en-AU" altLang="en-US" sz="1800" b="1" dirty="0" smtClean="0">
              <a:solidFill>
                <a:srgbClr val="FF0000"/>
              </a:solidFill>
            </a:endParaRPr>
          </a:p>
          <a:p>
            <a:pPr algn="l" eaLnBrk="1" hangingPunct="1">
              <a:lnSpc>
                <a:spcPct val="80000"/>
              </a:lnSpc>
            </a:pPr>
            <a:endParaRPr lang="en-AU" altLang="en-US" sz="2000" b="1" dirty="0">
              <a:solidFill>
                <a:srgbClr val="000000"/>
              </a:solidFill>
            </a:endParaRPr>
          </a:p>
          <a:p>
            <a:pPr algn="l" eaLnBrk="1" hangingPunct="1">
              <a:lnSpc>
                <a:spcPct val="80000"/>
              </a:lnSpc>
            </a:pPr>
            <a:r>
              <a:rPr lang="en-AU" altLang="en-US" sz="2000" b="1" dirty="0">
                <a:solidFill>
                  <a:srgbClr val="000000"/>
                </a:solidFill>
              </a:rPr>
              <a:t> </a:t>
            </a:r>
            <a:r>
              <a:rPr lang="en-AU" altLang="en-US" sz="2000" b="1" dirty="0" smtClean="0">
                <a:solidFill>
                  <a:srgbClr val="000000"/>
                </a:solidFill>
              </a:rPr>
              <a:t>      ghilad.zuckermann@adelaide.edu.au</a:t>
            </a:r>
            <a:endParaRPr lang="en-AU" altLang="en-US" sz="2000" b="1" dirty="0">
              <a:solidFill>
                <a:srgbClr val="000000"/>
              </a:solidFill>
            </a:endParaRPr>
          </a:p>
          <a:p>
            <a:pPr algn="l" eaLnBrk="1" hangingPunct="1">
              <a:lnSpc>
                <a:spcPct val="80000"/>
              </a:lnSpc>
            </a:pPr>
            <a:endParaRPr lang="en-US" altLang="en-US" sz="200" b="1" dirty="0">
              <a:solidFill>
                <a:srgbClr val="000000"/>
              </a:solidFill>
            </a:endParaRPr>
          </a:p>
          <a:p>
            <a:pPr algn="l" eaLnBrk="1" hangingPunct="1">
              <a:lnSpc>
                <a:spcPct val="80000"/>
              </a:lnSpc>
            </a:pPr>
            <a:endParaRPr lang="en-AU" altLang="en-US" sz="900" b="1" dirty="0">
              <a:solidFill>
                <a:srgbClr val="000000"/>
              </a:solidFill>
            </a:endParaRPr>
          </a:p>
          <a:p>
            <a:pPr algn="l" eaLnBrk="1" hangingPunct="1">
              <a:lnSpc>
                <a:spcPct val="80000"/>
              </a:lnSpc>
            </a:pPr>
            <a:r>
              <a:rPr lang="en-AU" altLang="en-US" sz="1800" b="1" dirty="0" smtClean="0">
                <a:solidFill>
                  <a:srgbClr val="000000"/>
                </a:solidFill>
              </a:rPr>
              <a:t>        www.adelaide.edu.au/directory/ghilad.zuckermann</a:t>
            </a:r>
          </a:p>
          <a:p>
            <a:pPr algn="l" eaLnBrk="1" hangingPunct="1">
              <a:lnSpc>
                <a:spcPct val="80000"/>
              </a:lnSpc>
            </a:pPr>
            <a:r>
              <a:rPr lang="en-AU" altLang="en-US" sz="1800" b="1" dirty="0" smtClean="0">
                <a:solidFill>
                  <a:srgbClr val="000000"/>
                </a:solidFill>
              </a:rPr>
              <a:t> </a:t>
            </a:r>
          </a:p>
          <a:p>
            <a:pPr algn="l" eaLnBrk="1" hangingPunct="1">
              <a:lnSpc>
                <a:spcPct val="80000"/>
              </a:lnSpc>
            </a:pPr>
            <a:endParaRPr lang="en-AU" altLang="en-US" sz="1800" b="1" dirty="0">
              <a:solidFill>
                <a:srgbClr val="000000"/>
              </a:solidFill>
            </a:endParaRPr>
          </a:p>
          <a:p>
            <a:pPr algn="l" eaLnBrk="1" hangingPunct="1">
              <a:lnSpc>
                <a:spcPct val="80000"/>
              </a:lnSpc>
            </a:pPr>
            <a:r>
              <a:rPr lang="en-AU" altLang="en-US" sz="1000" b="1" dirty="0">
                <a:solidFill>
                  <a:srgbClr val="000000"/>
                </a:solidFill>
              </a:rPr>
              <a:t> </a:t>
            </a:r>
            <a:r>
              <a:rPr lang="en-AU" altLang="en-US" sz="1000" b="1" dirty="0" smtClean="0">
                <a:solidFill>
                  <a:srgbClr val="000000"/>
                </a:solidFill>
              </a:rPr>
              <a:t>              </a:t>
            </a:r>
          </a:p>
          <a:p>
            <a:pPr algn="l" eaLnBrk="1" hangingPunct="1">
              <a:lnSpc>
                <a:spcPct val="80000"/>
              </a:lnSpc>
            </a:pPr>
            <a:endParaRPr lang="en-AU" altLang="en-US" sz="1000" b="1" dirty="0">
              <a:solidFill>
                <a:srgbClr val="000000"/>
              </a:solidFill>
            </a:endParaRPr>
          </a:p>
          <a:p>
            <a:pPr algn="l" eaLnBrk="1" hangingPunct="1">
              <a:lnSpc>
                <a:spcPct val="80000"/>
              </a:lnSpc>
            </a:pPr>
            <a:endParaRPr lang="en-AU" altLang="en-US" sz="1000" b="1" dirty="0">
              <a:solidFill>
                <a:srgbClr val="000000"/>
              </a:solidFill>
            </a:endParaRPr>
          </a:p>
          <a:p>
            <a:pPr algn="l" eaLnBrk="1" hangingPunct="1">
              <a:lnSpc>
                <a:spcPct val="80000"/>
              </a:lnSpc>
            </a:pPr>
            <a:r>
              <a:rPr lang="en-AU" altLang="en-US" sz="1000" b="1" dirty="0" smtClean="0">
                <a:solidFill>
                  <a:srgbClr val="000000"/>
                </a:solidFill>
              </a:rPr>
              <a:t>           </a:t>
            </a:r>
            <a:r>
              <a:rPr lang="en-AU" altLang="en-US" b="1" dirty="0">
                <a:solidFill>
                  <a:srgbClr val="FF0000"/>
                </a:solidFill>
                <a:latin typeface="Times" panose="02020603050405020304" pitchFamily="18" charset="0"/>
                <a:ea typeface="MS PGothic"/>
                <a:cs typeface="Times New Roman" panose="02020603050405020304" pitchFamily="18" charset="0"/>
              </a:rPr>
              <a:t> </a:t>
            </a:r>
            <a:endParaRPr lang="en-AU" altLang="en-US" b="1" dirty="0" smtClean="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endParaRPr lang="en-AU" altLang="en-US" b="1" dirty="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endParaRPr lang="en-AU" altLang="en-US" b="1" dirty="0" smtClean="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endParaRPr lang="en-AU" altLang="en-US" b="1" dirty="0">
              <a:solidFill>
                <a:srgbClr val="FF0000"/>
              </a:solidFill>
              <a:latin typeface="Times" panose="02020603050405020304" pitchFamily="18" charset="0"/>
              <a:ea typeface="MS PGothic"/>
              <a:cs typeface="Times New Roman" panose="02020603050405020304" pitchFamily="18" charset="0"/>
            </a:endParaRPr>
          </a:p>
          <a:p>
            <a:pPr algn="l" eaLnBrk="1" hangingPunct="1">
              <a:lnSpc>
                <a:spcPct val="80000"/>
              </a:lnSpc>
            </a:pPr>
            <a:r>
              <a:rPr lang="en-AU" altLang="en-US" b="1" dirty="0" smtClean="0">
                <a:solidFill>
                  <a:srgbClr val="FF0000"/>
                </a:solidFill>
                <a:latin typeface="Times" panose="02020603050405020304" pitchFamily="18" charset="0"/>
                <a:ea typeface="MS PGothic"/>
                <a:cs typeface="Times New Roman" panose="02020603050405020304" pitchFamily="18" charset="0"/>
              </a:rPr>
              <a:t>                    </a:t>
            </a:r>
          </a:p>
          <a:p>
            <a:pPr algn="l" eaLnBrk="1" hangingPunct="1">
              <a:lnSpc>
                <a:spcPct val="80000"/>
              </a:lnSpc>
            </a:pPr>
            <a:r>
              <a:rPr lang="en-AU" altLang="en-US" b="1" dirty="0">
                <a:solidFill>
                  <a:srgbClr val="FF0000"/>
                </a:solidFill>
                <a:latin typeface="Times" panose="02020603050405020304" pitchFamily="18" charset="0"/>
                <a:ea typeface="MS PGothic"/>
                <a:cs typeface="Times New Roman" panose="02020603050405020304" pitchFamily="18" charset="0"/>
              </a:rPr>
              <a:t> </a:t>
            </a:r>
            <a:r>
              <a:rPr lang="en-AU" altLang="en-US" b="1" dirty="0" smtClean="0">
                <a:solidFill>
                  <a:srgbClr val="FF0000"/>
                </a:solidFill>
                <a:latin typeface="Times" panose="02020603050405020304" pitchFamily="18" charset="0"/>
                <a:ea typeface="MS PGothic"/>
                <a:cs typeface="Times New Roman" panose="02020603050405020304" pitchFamily="18" charset="0"/>
              </a:rPr>
              <a:t>  </a:t>
            </a:r>
            <a:r>
              <a:rPr lang="en-AU" altLang="en-US" sz="2800" b="1" dirty="0" smtClean="0">
                <a:solidFill>
                  <a:schemeClr val="tx2"/>
                </a:solidFill>
                <a:latin typeface="Times" panose="02020603050405020304" pitchFamily="18" charset="0"/>
                <a:ea typeface="MS PGothic"/>
                <a:cs typeface="Times New Roman" panose="02020603050405020304" pitchFamily="18" charset="0"/>
              </a:rPr>
              <a:t>www.facebook.com/ProfessorZuckermann</a:t>
            </a:r>
            <a:endParaRPr lang="en-AU" altLang="en-US" sz="2800" b="1" dirty="0" smtClean="0">
              <a:solidFill>
                <a:schemeClr val="tx2"/>
              </a:solidFill>
            </a:endParaRPr>
          </a:p>
          <a:p>
            <a:pPr algn="l" eaLnBrk="1" hangingPunct="1">
              <a:lnSpc>
                <a:spcPct val="80000"/>
              </a:lnSpc>
            </a:pPr>
            <a:endParaRPr lang="en-AU" altLang="en-US" sz="1000" b="1" dirty="0">
              <a:solidFill>
                <a:srgbClr val="000000"/>
              </a:solidFill>
            </a:endParaRPr>
          </a:p>
          <a:p>
            <a:pPr algn="l" eaLnBrk="1" hangingPunct="1">
              <a:lnSpc>
                <a:spcPct val="80000"/>
              </a:lnSpc>
            </a:pPr>
            <a:r>
              <a:rPr lang="en-AU" altLang="en-US" sz="2800" b="1" dirty="0" smtClean="0">
                <a:solidFill>
                  <a:srgbClr val="FF0000"/>
                </a:solidFill>
              </a:rPr>
              <a:t>                      </a:t>
            </a:r>
          </a:p>
          <a:p>
            <a:pPr algn="l" eaLnBrk="1" hangingPunct="1">
              <a:lnSpc>
                <a:spcPct val="80000"/>
              </a:lnSpc>
            </a:pPr>
            <a:endParaRPr lang="en-AU" altLang="en-US" sz="1000" b="1" dirty="0">
              <a:solidFill>
                <a:srgbClr val="FF0000"/>
              </a:solidFill>
            </a:endParaRPr>
          </a:p>
          <a:p>
            <a:pPr algn="l" eaLnBrk="1" hangingPunct="1">
              <a:lnSpc>
                <a:spcPct val="80000"/>
              </a:lnSpc>
            </a:pPr>
            <a:r>
              <a:rPr lang="en-AU" altLang="en-US" b="1" dirty="0" smtClean="0">
                <a:solidFill>
                  <a:srgbClr val="FF0000"/>
                </a:solidFill>
              </a:rPr>
              <a:t>                    </a:t>
            </a:r>
            <a:endParaRPr lang="en-AU" altLang="en-US" sz="1200" b="1" dirty="0" smtClean="0">
              <a:solidFill>
                <a:srgbClr val="FF0000"/>
              </a:solidFill>
            </a:endParaRPr>
          </a:p>
          <a:p>
            <a:pPr algn="l" eaLnBrk="1" hangingPunct="1">
              <a:lnSpc>
                <a:spcPct val="80000"/>
              </a:lnSpc>
            </a:pPr>
            <a:r>
              <a:rPr lang="en-AU" altLang="en-US" b="1" dirty="0">
                <a:solidFill>
                  <a:srgbClr val="FF0000"/>
                </a:solidFill>
              </a:rPr>
              <a:t> </a:t>
            </a:r>
            <a:r>
              <a:rPr lang="en-AU" altLang="en-US" b="1" dirty="0" smtClean="0">
                <a:solidFill>
                  <a:srgbClr val="FF0000"/>
                </a:solidFill>
              </a:rPr>
              <a:t>                   </a:t>
            </a:r>
            <a:endParaRPr lang="en-AU" altLang="en-US" sz="2000" dirty="0">
              <a:solidFill>
                <a:srgbClr val="000000"/>
              </a:solidFill>
            </a:endParaRPr>
          </a:p>
        </p:txBody>
      </p:sp>
      <p:pic>
        <p:nvPicPr>
          <p:cNvPr id="56324" name="Picture 3" descr="Screen Shot 2013-09-17 at 11.51.58 AM.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56325" y="6597650"/>
            <a:ext cx="936625"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2" name="TextBox 1"/>
          <p:cNvSpPr txBox="1"/>
          <p:nvPr/>
        </p:nvSpPr>
        <p:spPr>
          <a:xfrm>
            <a:off x="3491880" y="6524625"/>
            <a:ext cx="358330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1403648" y="3057524"/>
            <a:ext cx="7127503" cy="2376488"/>
          </a:xfrm>
        </p:spPr>
        <p:txBody>
          <a:bodyPr/>
          <a:lstStyle/>
          <a:p>
            <a:pPr marL="0">
              <a:lnSpc>
                <a:spcPct val="100000"/>
              </a:lnSpc>
              <a:spcBef>
                <a:spcPts val="0"/>
              </a:spcBef>
              <a:buFontTx/>
              <a:buNone/>
              <a:defRPr/>
            </a:pPr>
            <a:r>
              <a:rPr lang="en-AU" sz="2800" b="1" dirty="0" smtClean="0"/>
              <a:t>Never doubt that a small group of thoughtful, committed citizens can change the world. </a:t>
            </a:r>
          </a:p>
          <a:p>
            <a:pPr marL="0">
              <a:lnSpc>
                <a:spcPct val="100000"/>
              </a:lnSpc>
              <a:spcBef>
                <a:spcPts val="0"/>
              </a:spcBef>
              <a:buFontTx/>
              <a:buNone/>
              <a:defRPr/>
            </a:pPr>
            <a:endParaRPr lang="en-AU" sz="2800" b="1" dirty="0" smtClean="0"/>
          </a:p>
          <a:p>
            <a:pPr marL="0">
              <a:lnSpc>
                <a:spcPct val="100000"/>
              </a:lnSpc>
              <a:spcBef>
                <a:spcPts val="0"/>
              </a:spcBef>
              <a:buFontTx/>
              <a:buNone/>
              <a:defRPr/>
            </a:pPr>
            <a:r>
              <a:rPr lang="en-AU" sz="2800" b="1" dirty="0" smtClean="0"/>
              <a:t>Indeed, it is the only thing that ever has.</a:t>
            </a:r>
            <a:r>
              <a:rPr lang="en-AU" dirty="0" smtClean="0"/>
              <a:t/>
            </a:r>
            <a:br>
              <a:rPr lang="en-AU" dirty="0" smtClean="0"/>
            </a:br>
            <a:r>
              <a:rPr lang="en-AU" dirty="0" smtClean="0"/>
              <a:t/>
            </a:r>
            <a:br>
              <a:rPr lang="en-AU" dirty="0" smtClean="0"/>
            </a:br>
            <a:endParaRPr lang="en-AU" dirty="0" smtClean="0"/>
          </a:p>
          <a:p>
            <a:pPr>
              <a:buFontTx/>
              <a:buNone/>
              <a:defRPr/>
            </a:pPr>
            <a:r>
              <a:rPr lang="en-AU" dirty="0" smtClean="0"/>
              <a:t/>
            </a:r>
            <a:br>
              <a:rPr lang="en-AU" dirty="0" smtClean="0"/>
            </a:br>
            <a:endParaRPr lang="en-AU" altLang="en-US" b="1" dirty="0" smtClean="0">
              <a:solidFill>
                <a:srgbClr val="000000"/>
              </a:solidFill>
            </a:endParaRPr>
          </a:p>
        </p:txBody>
      </p:sp>
      <p:sp>
        <p:nvSpPr>
          <p:cNvPr id="83971" name="TextBox 4"/>
          <p:cNvSpPr txBox="1">
            <a:spLocks noChangeArrowheads="1"/>
          </p:cNvSpPr>
          <p:nvPr/>
        </p:nvSpPr>
        <p:spPr bwMode="auto">
          <a:xfrm>
            <a:off x="1692275" y="5661025"/>
            <a:ext cx="81629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lnSpc>
                <a:spcPts val="2400"/>
              </a:lnSpc>
              <a:spcBef>
                <a:spcPct val="45000"/>
              </a:spcBef>
              <a:buClr>
                <a:srgbClr val="881C1C"/>
              </a:buClr>
              <a:buChar char="•"/>
              <a:defRPr sz="2200">
                <a:solidFill>
                  <a:schemeClr val="tx1"/>
                </a:solidFill>
                <a:latin typeface="Arial" pitchFamily="34" charset="0"/>
                <a:ea typeface="MS PGothic" pitchFamily="34" charset="-128"/>
              </a:defRPr>
            </a:lvl1pPr>
            <a:lvl2pPr marL="742950" indent="-285750" algn="l">
              <a:lnSpc>
                <a:spcPts val="2400"/>
              </a:lnSpc>
              <a:spcBef>
                <a:spcPct val="45000"/>
              </a:spcBef>
              <a:buClr>
                <a:srgbClr val="881C1C"/>
              </a:buClr>
              <a:buChar char="–"/>
              <a:defRPr sz="2200">
                <a:solidFill>
                  <a:schemeClr val="tx1"/>
                </a:solidFill>
                <a:latin typeface="Arial" pitchFamily="34" charset="0"/>
                <a:ea typeface="MS PGothic" pitchFamily="34" charset="-128"/>
              </a:defRPr>
            </a:lvl2pPr>
            <a:lvl3pPr marL="11430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3pPr>
            <a:lvl4pPr marL="16002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4pPr>
            <a:lvl5pPr marL="20574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5pPr>
            <a:lvl6pPr marL="25146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6pPr>
            <a:lvl7pPr marL="29718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7pPr>
            <a:lvl8pPr marL="34290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8pPr>
            <a:lvl9pPr marL="38862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9pPr>
          </a:lstStyle>
          <a:p>
            <a:pPr algn="ctr">
              <a:lnSpc>
                <a:spcPct val="100000"/>
              </a:lnSpc>
              <a:spcBef>
                <a:spcPct val="0"/>
              </a:spcBef>
              <a:buClrTx/>
              <a:buFontTx/>
              <a:buNone/>
            </a:pPr>
            <a:r>
              <a:rPr lang="en-AU" altLang="en-US" sz="2000" dirty="0">
                <a:solidFill>
                  <a:srgbClr val="000000"/>
                </a:solidFill>
                <a:latin typeface="Times" pitchFamily="2" charset="0"/>
              </a:rPr>
              <a:t>                        Controversially attributed to Margaret Mead </a:t>
            </a:r>
          </a:p>
          <a:p>
            <a:pPr algn="ctr">
              <a:lnSpc>
                <a:spcPct val="100000"/>
              </a:lnSpc>
              <a:spcBef>
                <a:spcPct val="0"/>
              </a:spcBef>
              <a:buClrTx/>
              <a:buFontTx/>
              <a:buNone/>
            </a:pPr>
            <a:r>
              <a:rPr lang="en-AU" altLang="en-US" sz="2000" dirty="0">
                <a:solidFill>
                  <a:srgbClr val="000000"/>
                </a:solidFill>
                <a:latin typeface="Times" pitchFamily="2" charset="0"/>
              </a:rPr>
              <a:t>(controversial American cultural anthropologist, 1901-1978)</a:t>
            </a:r>
          </a:p>
        </p:txBody>
      </p:sp>
      <p:sp>
        <p:nvSpPr>
          <p:cNvPr id="4" name="Rectangle 2"/>
          <p:cNvSpPr txBox="1">
            <a:spLocks noChangeArrowheads="1"/>
          </p:cNvSpPr>
          <p:nvPr/>
        </p:nvSpPr>
        <p:spPr bwMode="auto">
          <a:xfrm>
            <a:off x="609600" y="609600"/>
            <a:ext cx="8305800" cy="2027312"/>
          </a:xfrm>
          <a:prstGeom prst="rect">
            <a:avLst/>
          </a:prstGeom>
          <a:noFill/>
          <a:ln w="9525">
            <a:noFill/>
            <a:miter lim="800000"/>
            <a:headEnd/>
            <a:tailEnd/>
          </a:ln>
        </p:spPr>
        <p:txBody>
          <a:bodyPr/>
          <a:lstStyle/>
          <a:p>
            <a:pPr algn="l" eaLnBrk="1" hangingPunct="1">
              <a:lnSpc>
                <a:spcPts val="2800"/>
              </a:lnSpc>
              <a:defRPr/>
            </a:pPr>
            <a:r>
              <a:rPr lang="en-US" sz="2800" b="1" kern="0" dirty="0" smtClean="0">
                <a:solidFill>
                  <a:srgbClr val="881C1C"/>
                </a:solidFill>
                <a:latin typeface="Arial"/>
                <a:ea typeface="MS PGothic"/>
              </a:rPr>
              <a:t>I am a native speaker of Reclaimed Hebrew (Israeli).</a:t>
            </a:r>
          </a:p>
          <a:p>
            <a:pPr algn="l" eaLnBrk="1" hangingPunct="1">
              <a:lnSpc>
                <a:spcPts val="2800"/>
              </a:lnSpc>
              <a:defRPr/>
            </a:pPr>
            <a:endParaRPr lang="en-US" sz="2800" b="1" kern="0" dirty="0" smtClean="0">
              <a:solidFill>
                <a:srgbClr val="881C1C"/>
              </a:solidFill>
              <a:latin typeface="Arial"/>
              <a:ea typeface="MS PGothic"/>
            </a:endParaRPr>
          </a:p>
          <a:p>
            <a:pPr algn="l" eaLnBrk="1" hangingPunct="1">
              <a:lnSpc>
                <a:spcPts val="2800"/>
              </a:lnSpc>
              <a:defRPr/>
            </a:pPr>
            <a:r>
              <a:rPr lang="en-US" sz="2800" b="1" kern="0" dirty="0" smtClean="0">
                <a:solidFill>
                  <a:srgbClr val="881C1C"/>
                </a:solidFill>
                <a:latin typeface="Arial"/>
                <a:ea typeface="MS PGothic"/>
              </a:rPr>
              <a:t>In </a:t>
            </a:r>
            <a:r>
              <a:rPr lang="en-US" sz="2800" b="1" kern="0" dirty="0">
                <a:solidFill>
                  <a:srgbClr val="881C1C"/>
                </a:solidFill>
                <a:latin typeface="Arial"/>
                <a:ea typeface="MS PGothic"/>
              </a:rPr>
              <a:t>reality, the </a:t>
            </a:r>
            <a:r>
              <a:rPr lang="en-US" sz="2800" b="1" kern="0" dirty="0" smtClean="0">
                <a:solidFill>
                  <a:srgbClr val="881C1C"/>
                </a:solidFill>
                <a:latin typeface="Arial"/>
                <a:ea typeface="MS PGothic"/>
              </a:rPr>
              <a:t>fin-de-siècle Hebrew revivalists </a:t>
            </a:r>
            <a:r>
              <a:rPr lang="en-US" sz="2800" b="1" kern="0" dirty="0">
                <a:solidFill>
                  <a:srgbClr val="881C1C"/>
                </a:solidFill>
                <a:latin typeface="Arial"/>
                <a:ea typeface="MS PGothic"/>
              </a:rPr>
              <a:t>were a small, unsupported group!</a:t>
            </a:r>
          </a:p>
        </p:txBody>
      </p:sp>
      <p:pic>
        <p:nvPicPr>
          <p:cNvPr id="83973"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useBgFill="1">
        <p:nvSpPr>
          <p:cNvPr id="7" name="TextBox 6"/>
          <p:cNvSpPr txBox="1"/>
          <p:nvPr/>
        </p:nvSpPr>
        <p:spPr>
          <a:xfrm>
            <a:off x="3357554" y="6516723"/>
            <a:ext cx="373698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816311867"/>
      </p:ext>
    </p:extLst>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s://fbcdn-sphotos-a.akamaihd.net/hphotos-ak-snc6/179806_10150398149945495_883185494_18228396_4168314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3729" t="2679" r="3015" b="10271"/>
          <a:stretch>
            <a:fillRect/>
          </a:stretch>
        </p:blipFill>
        <p:spPr bwMode="auto">
          <a:xfrm>
            <a:off x="5219700" y="1773238"/>
            <a:ext cx="3673475" cy="477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TextBox 7"/>
          <p:cNvSpPr txBox="1">
            <a:spLocks noChangeArrowheads="1"/>
          </p:cNvSpPr>
          <p:nvPr/>
        </p:nvSpPr>
        <p:spPr bwMode="auto">
          <a:xfrm>
            <a:off x="468313" y="620713"/>
            <a:ext cx="410368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lnSpc>
                <a:spcPts val="2400"/>
              </a:lnSpc>
              <a:spcBef>
                <a:spcPct val="45000"/>
              </a:spcBef>
              <a:buClr>
                <a:srgbClr val="881C1C"/>
              </a:buClr>
              <a:buChar char="•"/>
              <a:defRPr sz="2200">
                <a:solidFill>
                  <a:schemeClr val="tx1"/>
                </a:solidFill>
                <a:latin typeface="Arial" pitchFamily="34" charset="0"/>
                <a:ea typeface="MS PGothic" pitchFamily="34" charset="-128"/>
              </a:defRPr>
            </a:lvl1pPr>
            <a:lvl2pPr marL="742950" indent="-285750" algn="l">
              <a:lnSpc>
                <a:spcPts val="2400"/>
              </a:lnSpc>
              <a:spcBef>
                <a:spcPct val="45000"/>
              </a:spcBef>
              <a:buClr>
                <a:srgbClr val="881C1C"/>
              </a:buClr>
              <a:buChar char="–"/>
              <a:defRPr sz="2200">
                <a:solidFill>
                  <a:schemeClr val="tx1"/>
                </a:solidFill>
                <a:latin typeface="Arial" pitchFamily="34" charset="0"/>
                <a:ea typeface="MS PGothic" pitchFamily="34" charset="-128"/>
              </a:defRPr>
            </a:lvl2pPr>
            <a:lvl3pPr marL="11430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3pPr>
            <a:lvl4pPr marL="16002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4pPr>
            <a:lvl5pPr marL="20574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5pPr>
            <a:lvl6pPr marL="25146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6pPr>
            <a:lvl7pPr marL="29718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7pPr>
            <a:lvl8pPr marL="34290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8pPr>
            <a:lvl9pPr marL="38862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9pPr>
          </a:lstStyle>
          <a:p>
            <a:pPr>
              <a:lnSpc>
                <a:spcPct val="100000"/>
              </a:lnSpc>
              <a:spcBef>
                <a:spcPct val="0"/>
              </a:spcBef>
              <a:buClrTx/>
              <a:buFontTx/>
              <a:buNone/>
            </a:pPr>
            <a:r>
              <a:rPr lang="en-AU" altLang="en-US" sz="2400">
                <a:solidFill>
                  <a:srgbClr val="000000"/>
                </a:solidFill>
                <a:latin typeface="Times" pitchFamily="2" charset="0"/>
              </a:rPr>
              <a:t>Eliezer Ben-Yehuda, </a:t>
            </a:r>
          </a:p>
          <a:p>
            <a:pPr>
              <a:lnSpc>
                <a:spcPct val="100000"/>
              </a:lnSpc>
              <a:spcBef>
                <a:spcPct val="0"/>
              </a:spcBef>
              <a:buClrTx/>
              <a:buFontTx/>
              <a:buNone/>
            </a:pPr>
            <a:r>
              <a:rPr lang="en-AU" altLang="en-US" sz="2400">
                <a:solidFill>
                  <a:srgbClr val="000000"/>
                </a:solidFill>
                <a:latin typeface="Times" pitchFamily="2" charset="0"/>
              </a:rPr>
              <a:t>the main Hebrew revivalist</a:t>
            </a:r>
          </a:p>
        </p:txBody>
      </p:sp>
      <p:pic>
        <p:nvPicPr>
          <p:cNvPr id="84996" name="Picture 4" descr="File:BYwork.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1773238"/>
            <a:ext cx="4968875" cy="480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7" name="TextBox 9"/>
          <p:cNvSpPr txBox="1">
            <a:spLocks noChangeArrowheads="1"/>
          </p:cNvSpPr>
          <p:nvPr/>
        </p:nvSpPr>
        <p:spPr bwMode="auto">
          <a:xfrm>
            <a:off x="5508625" y="620713"/>
            <a:ext cx="324008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lnSpc>
                <a:spcPts val="2400"/>
              </a:lnSpc>
              <a:spcBef>
                <a:spcPct val="45000"/>
              </a:spcBef>
              <a:buClr>
                <a:srgbClr val="881C1C"/>
              </a:buClr>
              <a:buChar char="•"/>
              <a:defRPr sz="2200">
                <a:solidFill>
                  <a:schemeClr val="tx1"/>
                </a:solidFill>
                <a:latin typeface="Arial" pitchFamily="34" charset="0"/>
                <a:ea typeface="MS PGothic" pitchFamily="34" charset="-128"/>
              </a:defRPr>
            </a:lvl1pPr>
            <a:lvl2pPr marL="742950" indent="-285750" algn="l">
              <a:lnSpc>
                <a:spcPts val="2400"/>
              </a:lnSpc>
              <a:spcBef>
                <a:spcPct val="45000"/>
              </a:spcBef>
              <a:buClr>
                <a:srgbClr val="881C1C"/>
              </a:buClr>
              <a:buChar char="–"/>
              <a:defRPr sz="2200">
                <a:solidFill>
                  <a:schemeClr val="tx1"/>
                </a:solidFill>
                <a:latin typeface="Arial" pitchFamily="34" charset="0"/>
                <a:ea typeface="MS PGothic" pitchFamily="34" charset="-128"/>
              </a:defRPr>
            </a:lvl2pPr>
            <a:lvl3pPr marL="11430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3pPr>
            <a:lvl4pPr marL="16002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4pPr>
            <a:lvl5pPr marL="20574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5pPr>
            <a:lvl6pPr marL="25146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6pPr>
            <a:lvl7pPr marL="29718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7pPr>
            <a:lvl8pPr marL="34290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8pPr>
            <a:lvl9pPr marL="38862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9pPr>
          </a:lstStyle>
          <a:p>
            <a:pPr>
              <a:lnSpc>
                <a:spcPct val="100000"/>
              </a:lnSpc>
              <a:spcBef>
                <a:spcPct val="0"/>
              </a:spcBef>
              <a:buClrTx/>
              <a:buFontTx/>
              <a:buNone/>
            </a:pPr>
            <a:r>
              <a:rPr lang="en-AU" altLang="en-US" sz="2400">
                <a:solidFill>
                  <a:srgbClr val="000000"/>
                </a:solidFill>
                <a:latin typeface="Times" pitchFamily="2" charset="0"/>
              </a:rPr>
              <a:t>Eliezer Ben-Yehuda </a:t>
            </a:r>
          </a:p>
          <a:p>
            <a:pPr>
              <a:lnSpc>
                <a:spcPct val="100000"/>
              </a:lnSpc>
              <a:spcBef>
                <a:spcPct val="0"/>
              </a:spcBef>
              <a:buClrTx/>
              <a:buFontTx/>
              <a:buNone/>
            </a:pPr>
            <a:r>
              <a:rPr lang="en-AU" altLang="en-US" sz="2400">
                <a:solidFill>
                  <a:srgbClr val="000000"/>
                </a:solidFill>
                <a:latin typeface="Times" pitchFamily="2" charset="0"/>
              </a:rPr>
              <a:t>the grandson</a:t>
            </a:r>
          </a:p>
        </p:txBody>
      </p:sp>
      <p:pic>
        <p:nvPicPr>
          <p:cNvPr id="84998"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useBgFill="1">
        <p:nvSpPr>
          <p:cNvPr id="8" name="TextBox 7"/>
          <p:cNvSpPr txBox="1"/>
          <p:nvPr/>
        </p:nvSpPr>
        <p:spPr>
          <a:xfrm>
            <a:off x="3571868" y="6516723"/>
            <a:ext cx="352267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185893308"/>
      </p:ext>
    </p:extLst>
  </p:cSld>
  <p:clrMapOvr>
    <a:masterClrMapping/>
  </p:clrMapOvr>
  <p:transition>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termcoord.eu/wp-content/uploads/2013/08/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863" y="107950"/>
            <a:ext cx="8523287" cy="639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TextBox 4"/>
          <p:cNvSpPr txBox="1">
            <a:spLocks noChangeArrowheads="1"/>
          </p:cNvSpPr>
          <p:nvPr/>
        </p:nvSpPr>
        <p:spPr bwMode="auto">
          <a:xfrm>
            <a:off x="250825" y="0"/>
            <a:ext cx="1584325"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US" altLang="zh-CN" sz="2800" b="1">
                <a:solidFill>
                  <a:srgbClr val="BFBF00"/>
                </a:solidFill>
              </a:rPr>
              <a:t>Whyalla</a:t>
            </a:r>
            <a:endParaRPr lang="en-US" altLang="zh-CN" sz="3600" b="1">
              <a:solidFill>
                <a:srgbClr val="BFBF00"/>
              </a:solidFill>
            </a:endParaRPr>
          </a:p>
          <a:p>
            <a:pPr algn="ctr"/>
            <a:r>
              <a:rPr lang="en-US" altLang="zh-CN" sz="4800" b="1">
                <a:solidFill>
                  <a:srgbClr val="BFBF00"/>
                </a:solidFill>
              </a:rPr>
              <a:t>2013</a:t>
            </a:r>
            <a:endParaRPr lang="he-IL" altLang="zh-CN" b="1">
              <a:solidFill>
                <a:srgbClr val="BFBF00"/>
              </a:solidFill>
            </a:endParaRPr>
          </a:p>
        </p:txBody>
      </p:sp>
      <p:pic>
        <p:nvPicPr>
          <p:cNvPr id="63492"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38863" y="6627813"/>
            <a:ext cx="938212" cy="19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6" name="TextBox 5"/>
          <p:cNvSpPr txBox="1"/>
          <p:nvPr/>
        </p:nvSpPr>
        <p:spPr>
          <a:xfrm>
            <a:off x="3428992" y="6500834"/>
            <a:ext cx="366554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https://fbcdn-sphotos-a.akamaihd.net/hphotos-ak-ash4/303375_10151583053900495_883185494_25385080_565575165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260350"/>
            <a:ext cx="6948488" cy="594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TextBox 4"/>
          <p:cNvSpPr txBox="1">
            <a:spLocks noChangeArrowheads="1"/>
          </p:cNvSpPr>
          <p:nvPr/>
        </p:nvSpPr>
        <p:spPr bwMode="auto">
          <a:xfrm>
            <a:off x="7235825" y="428625"/>
            <a:ext cx="1584325" cy="646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1800"/>
              <a:t>Gabmididi Barngarlidi Manoo </a:t>
            </a:r>
          </a:p>
          <a:p>
            <a:pPr algn="ctr"/>
            <a:r>
              <a:rPr lang="en-AU" altLang="en-US" sz="1800"/>
              <a:t>‘Learning and Speaking Barngarla Together’</a:t>
            </a:r>
          </a:p>
          <a:p>
            <a:pPr algn="ctr"/>
            <a:r>
              <a:rPr lang="en-AU" altLang="en-US" sz="1800"/>
              <a:t>Port Lincoln, South Australia, Professor Ghil‘ad Zuckermann with several participants in the first Barngarla reclamation workshop, 18-20 April 2012</a:t>
            </a:r>
          </a:p>
        </p:txBody>
      </p:sp>
      <p:pic>
        <p:nvPicPr>
          <p:cNvPr id="64516"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4"/>
          <p:cNvSpPr txBox="1">
            <a:spLocks noChangeArrowheads="1"/>
          </p:cNvSpPr>
          <p:nvPr/>
        </p:nvSpPr>
        <p:spPr bwMode="auto">
          <a:xfrm>
            <a:off x="250825" y="5876925"/>
            <a:ext cx="86423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1800" b="1"/>
              <a:t>Whyalla</a:t>
            </a:r>
            <a:r>
              <a:rPr lang="en-AU" altLang="en-US" sz="1800"/>
              <a:t>, South Australia, Professor Ghil‘ad Zuckermann with several participants in one of the Barngarla Aboriginal language reclamation workshops</a:t>
            </a:r>
            <a:endParaRPr lang="en-AU" altLang="en-US" sz="1800" b="1"/>
          </a:p>
        </p:txBody>
      </p:sp>
      <p:pic>
        <p:nvPicPr>
          <p:cNvPr id="65539" name="Picture 2" descr="https://fbcdn-sphotos-a.akamaihd.net/hphotos-ak-snc6/266098_10151976108670495_1444773627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115888"/>
            <a:ext cx="8642350" cy="576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0"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6" name="TextBox 5"/>
          <p:cNvSpPr txBox="1"/>
          <p:nvPr/>
        </p:nvSpPr>
        <p:spPr>
          <a:xfrm>
            <a:off x="3143240" y="6516723"/>
            <a:ext cx="3951298"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4"/>
          <p:cNvSpPr txBox="1">
            <a:spLocks noChangeArrowheads="1"/>
          </p:cNvSpPr>
          <p:nvPr/>
        </p:nvSpPr>
        <p:spPr bwMode="auto">
          <a:xfrm>
            <a:off x="179388" y="5257800"/>
            <a:ext cx="878522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US" altLang="en-US" sz="1600" b="1"/>
              <a:t>The first Barngarla delegation to AIATSIS</a:t>
            </a:r>
            <a:r>
              <a:rPr lang="en-US" altLang="en-US" sz="1600"/>
              <a:t>, Canberra (2013), with Dr Luise Hercus and Professor Ghil‘ad Zuckermann (13 February 2013): Vera Richards (Port Lincoln), Elizabeth Saunders (Port Lincoln), Sheldon Richards (Port Lincoln), Jayden Richards (Port Lincoln), Dawn Taylor (Whyalla), Dawneen Saunders (Whyalla), Jeanita Taylor (Whyalla), Malika Carter (Whyalla), Linda Dare (Port Augusta), Steve Atkinson (Port Augusta), Robert Wilton (Port Augusta).</a:t>
            </a:r>
            <a:endParaRPr lang="en-AU" altLang="en-US" sz="1600"/>
          </a:p>
          <a:p>
            <a:pPr algn="ctr"/>
            <a:endParaRPr lang="en-AU" altLang="en-US" sz="1800"/>
          </a:p>
        </p:txBody>
      </p:sp>
      <p:pic>
        <p:nvPicPr>
          <p:cNvPr id="66563" name="Picture 4" descr="https://fbcdn-sphotos-e-a.akamaihd.net/hphotos-ak-snc6/285633_10152627484695495_477209605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260350"/>
            <a:ext cx="8642350" cy="504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6" name="TextBox 5"/>
          <p:cNvSpPr txBox="1"/>
          <p:nvPr/>
        </p:nvSpPr>
        <p:spPr>
          <a:xfrm>
            <a:off x="3357554" y="6516723"/>
            <a:ext cx="373698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4294967295"/>
          </p:nvPr>
        </p:nvSpPr>
        <p:spPr>
          <a:xfrm>
            <a:off x="577850" y="1027113"/>
            <a:ext cx="7089775" cy="3770312"/>
          </a:xfrm>
        </p:spPr>
        <p:txBody>
          <a:bodyPr/>
          <a:lstStyle/>
          <a:p>
            <a:pPr>
              <a:buFontTx/>
              <a:buNone/>
            </a:pPr>
            <a:r>
              <a:rPr lang="en-AU" altLang="en-US" sz="2400" smtClean="0"/>
              <a:t>	</a:t>
            </a:r>
            <a:r>
              <a:rPr lang="en-AU" altLang="en-US" sz="2400" b="1" smtClean="0"/>
              <a:t>I must study Politicks and War that my sons may have liberty to study Mathematicks and Philosophy. </a:t>
            </a:r>
          </a:p>
          <a:p>
            <a:pPr>
              <a:buFontTx/>
              <a:buNone/>
            </a:pPr>
            <a:r>
              <a:rPr lang="en-AU" altLang="en-US" sz="2400" b="1" smtClean="0"/>
              <a:t>	My sons ought to study Mathematicks and Philosophy, Geography, natural History, Naval Architecture, navigation, Commerce and Agriculture, </a:t>
            </a:r>
          </a:p>
          <a:p>
            <a:pPr>
              <a:buFontTx/>
              <a:buNone/>
            </a:pPr>
            <a:r>
              <a:rPr lang="en-AU" altLang="en-US" sz="2400" b="1" smtClean="0"/>
              <a:t>	in order to give their Children a right to study Painting, Poetry, Musick, Architecture, Statuary, Tapestry and Porcelaine.</a:t>
            </a:r>
            <a:r>
              <a:rPr lang="en-AU" altLang="en-US" smtClean="0"/>
              <a:t/>
            </a:r>
            <a:br>
              <a:rPr lang="en-AU" altLang="en-US" smtClean="0"/>
            </a:br>
            <a:r>
              <a:rPr lang="en-AU" altLang="en-US" smtClean="0"/>
              <a:t/>
            </a:r>
            <a:br>
              <a:rPr lang="en-AU" altLang="en-US" smtClean="0"/>
            </a:br>
            <a:endParaRPr lang="en-AU" altLang="en-US" smtClean="0"/>
          </a:p>
          <a:p>
            <a:pPr>
              <a:buFontTx/>
              <a:buNone/>
            </a:pPr>
            <a:r>
              <a:rPr lang="en-AU" altLang="en-US" smtClean="0"/>
              <a:t/>
            </a:r>
            <a:br>
              <a:rPr lang="en-AU" altLang="en-US" smtClean="0"/>
            </a:br>
            <a:endParaRPr lang="en-AU" altLang="en-US" b="1" smtClean="0">
              <a:solidFill>
                <a:srgbClr val="000000"/>
              </a:solidFill>
            </a:endParaRPr>
          </a:p>
        </p:txBody>
      </p:sp>
      <p:sp>
        <p:nvSpPr>
          <p:cNvPr id="67587" name="TextBox 4"/>
          <p:cNvSpPr txBox="1">
            <a:spLocks noChangeArrowheads="1"/>
          </p:cNvSpPr>
          <p:nvPr/>
        </p:nvSpPr>
        <p:spPr bwMode="auto">
          <a:xfrm>
            <a:off x="1908175" y="5157788"/>
            <a:ext cx="6938963" cy="132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2000">
                <a:solidFill>
                  <a:srgbClr val="000000"/>
                </a:solidFill>
              </a:rPr>
              <a:t>John Adams (second President of the United States in 1797–1801) to Abigail Adams</a:t>
            </a:r>
          </a:p>
          <a:p>
            <a:pPr algn="ctr"/>
            <a:r>
              <a:rPr lang="en-AU" altLang="en-US" sz="2000">
                <a:solidFill>
                  <a:srgbClr val="000000"/>
                </a:solidFill>
              </a:rPr>
              <a:t>[post 12 May 1780]</a:t>
            </a:r>
            <a:br>
              <a:rPr lang="en-AU" altLang="en-US" sz="2000">
                <a:solidFill>
                  <a:srgbClr val="000000"/>
                </a:solidFill>
              </a:rPr>
            </a:br>
            <a:r>
              <a:rPr lang="en-AU" altLang="en-US" sz="2000" i="1">
                <a:solidFill>
                  <a:srgbClr val="000000"/>
                </a:solidFill>
              </a:rPr>
              <a:t>Adams Family Correspondence</a:t>
            </a:r>
            <a:r>
              <a:rPr lang="en-AU" altLang="en-US" sz="2000">
                <a:solidFill>
                  <a:srgbClr val="000000"/>
                </a:solidFill>
              </a:rPr>
              <a:t>, 3:342</a:t>
            </a:r>
          </a:p>
        </p:txBody>
      </p:sp>
      <p:sp useBgFill="1">
        <p:nvSpPr>
          <p:cNvPr id="6" name="TextBox 5"/>
          <p:cNvSpPr txBox="1"/>
          <p:nvPr/>
        </p:nvSpPr>
        <p:spPr>
          <a:xfrm>
            <a:off x="3428992" y="6572272"/>
            <a:ext cx="366554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687725618"/>
      </p:ext>
    </p:extLst>
  </p:cSld>
  <p:clrMapOvr>
    <a:masterClrMapping/>
  </p:clrMapOvr>
  <p:transition>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4294967295"/>
          </p:nvPr>
        </p:nvSpPr>
        <p:spPr>
          <a:xfrm>
            <a:off x="215900" y="476250"/>
            <a:ext cx="8496300" cy="1008063"/>
          </a:xfrm>
        </p:spPr>
        <p:txBody>
          <a:bodyPr/>
          <a:lstStyle/>
          <a:p>
            <a:pPr algn="ctr">
              <a:spcBef>
                <a:spcPct val="0"/>
              </a:spcBef>
              <a:buFontTx/>
              <a:buNone/>
            </a:pPr>
            <a:r>
              <a:rPr lang="en-AU" altLang="en-US" sz="2800" b="1" smtClean="0"/>
              <a:t>Basic Human Needs </a:t>
            </a:r>
          </a:p>
          <a:p>
            <a:pPr algn="ctr">
              <a:spcBef>
                <a:spcPct val="0"/>
              </a:spcBef>
              <a:buFontTx/>
              <a:buNone/>
            </a:pPr>
            <a:r>
              <a:rPr lang="en-AU" altLang="en-US" sz="1800" b="1" smtClean="0"/>
              <a:t>Based on Abraham Maslow's 1943 hierarchy of needs in his seminal article ‘A Theory of Human Motivation’ (Psychological Review 50.4: 370–96)</a:t>
            </a:r>
            <a:r>
              <a:rPr lang="en-AU" altLang="en-US" sz="2000" smtClean="0"/>
              <a:t/>
            </a:r>
            <a:br>
              <a:rPr lang="en-AU" altLang="en-US" sz="2000" smtClean="0"/>
            </a:br>
            <a:r>
              <a:rPr lang="en-AU" altLang="en-US" smtClean="0"/>
              <a:t/>
            </a:r>
            <a:br>
              <a:rPr lang="en-AU" altLang="en-US" smtClean="0"/>
            </a:br>
            <a:endParaRPr lang="en-AU" altLang="en-US" smtClean="0"/>
          </a:p>
          <a:p>
            <a:pPr>
              <a:buFontTx/>
              <a:buNone/>
            </a:pPr>
            <a:r>
              <a:rPr lang="en-AU" altLang="en-US" smtClean="0"/>
              <a:t/>
            </a:r>
            <a:br>
              <a:rPr lang="en-AU" altLang="en-US" smtClean="0"/>
            </a:br>
            <a:endParaRPr lang="en-AU" altLang="en-US" b="1" smtClean="0">
              <a:solidFill>
                <a:srgbClr val="000000"/>
              </a:solidFill>
            </a:endParaRPr>
          </a:p>
        </p:txBody>
      </p:sp>
      <p:pic>
        <p:nvPicPr>
          <p:cNvPr id="6" name="image15.png"/>
          <p:cNvPicPr/>
          <p:nvPr/>
        </p:nvPicPr>
        <p:blipFill>
          <a:blip r:embed="rId2" cstate="print"/>
          <a:srcRect/>
          <a:stretch>
            <a:fillRect/>
          </a:stretch>
        </p:blipFill>
        <p:spPr>
          <a:xfrm>
            <a:off x="899592" y="1412775"/>
            <a:ext cx="7632848" cy="5095608"/>
          </a:xfrm>
          <a:prstGeom prst="rect">
            <a:avLst/>
          </a:prstGeom>
          <a:ln/>
        </p:spPr>
      </p:pic>
      <p:sp useBgFill="1">
        <p:nvSpPr>
          <p:cNvPr id="7" name="TextBox 6"/>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907233309"/>
      </p:ext>
    </p:extLst>
  </p:cSld>
  <p:clrMapOvr>
    <a:masterClrMapping/>
  </p:clrMapOvr>
  <p:transition>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548680"/>
            <a:ext cx="4392488" cy="504056"/>
          </a:xfrm>
        </p:spPr>
        <p:txBody>
          <a:bodyPr>
            <a:noAutofit/>
          </a:bodyPr>
          <a:lstStyle/>
          <a:p>
            <a:r>
              <a:rPr lang="en-US" sz="3600" dirty="0" smtClean="0"/>
              <a:t>Revolutions</a:t>
            </a:r>
            <a:endParaRPr lang="en-US" sz="6600" dirty="0"/>
          </a:p>
        </p:txBody>
      </p:sp>
      <p:sp>
        <p:nvSpPr>
          <p:cNvPr id="3" name="Content Placeholder 2"/>
          <p:cNvSpPr>
            <a:spLocks noGrp="1"/>
          </p:cNvSpPr>
          <p:nvPr>
            <p:ph idx="1"/>
          </p:nvPr>
        </p:nvSpPr>
        <p:spPr>
          <a:xfrm>
            <a:off x="467544" y="1466048"/>
            <a:ext cx="8424936" cy="5040560"/>
          </a:xfrm>
        </p:spPr>
        <p:txBody>
          <a:bodyPr>
            <a:noAutofit/>
          </a:bodyPr>
          <a:lstStyle/>
          <a:p>
            <a:pPr marL="514350" indent="-514350">
              <a:buAutoNum type="arabicParenBoth"/>
            </a:pPr>
            <a:r>
              <a:rPr lang="en-AU" sz="2800" b="1" dirty="0" smtClean="0"/>
              <a:t>The INDUSTRIAL Revolution</a:t>
            </a:r>
            <a:r>
              <a:rPr lang="en-AU" sz="2800" b="1" dirty="0"/>
              <a:t> </a:t>
            </a:r>
            <a:endParaRPr lang="en-AU" sz="2800" b="1" dirty="0" smtClean="0"/>
          </a:p>
          <a:p>
            <a:pPr marL="0" indent="0">
              <a:buNone/>
            </a:pPr>
            <a:r>
              <a:rPr lang="en-AU" sz="2800" b="1" dirty="0"/>
              <a:t> </a:t>
            </a:r>
            <a:r>
              <a:rPr lang="en-AU" sz="2800" b="1" dirty="0" smtClean="0"/>
              <a:t>     (1760</a:t>
            </a:r>
            <a:r>
              <a:rPr lang="en-AU" sz="2800" b="1" dirty="0" smtClean="0">
                <a:sym typeface="Wingdings" panose="05000000000000000000" pitchFamily="2" charset="2"/>
              </a:rPr>
              <a:t>~</a:t>
            </a:r>
            <a:r>
              <a:rPr lang="en-AU" sz="2800" b="1" dirty="0" smtClean="0"/>
              <a:t>1840): </a:t>
            </a:r>
          </a:p>
          <a:p>
            <a:pPr marL="0" indent="0">
              <a:buNone/>
            </a:pPr>
            <a:r>
              <a:rPr lang="en-AU" sz="2800" b="1" dirty="0"/>
              <a:t> </a:t>
            </a:r>
            <a:r>
              <a:rPr lang="en-AU" sz="2800" b="1" dirty="0" smtClean="0"/>
              <a:t>     </a:t>
            </a:r>
            <a:r>
              <a:rPr lang="en-US" sz="2800" b="1" dirty="0" smtClean="0"/>
              <a:t>Turned people from seeking FOOD to   </a:t>
            </a:r>
          </a:p>
          <a:p>
            <a:pPr marL="0" indent="0">
              <a:buNone/>
            </a:pPr>
            <a:r>
              <a:rPr lang="en-US" sz="2800" b="1" dirty="0"/>
              <a:t> </a:t>
            </a:r>
            <a:r>
              <a:rPr lang="en-US" sz="2800" b="1" dirty="0" smtClean="0"/>
              <a:t>     seeking THINGS.</a:t>
            </a:r>
          </a:p>
          <a:p>
            <a:pPr marL="0" indent="0">
              <a:buNone/>
            </a:pPr>
            <a:endParaRPr lang="en-US" sz="2800" b="1" dirty="0" smtClean="0"/>
          </a:p>
          <a:p>
            <a:pPr marL="0" indent="0">
              <a:buNone/>
            </a:pPr>
            <a:endParaRPr lang="en-US" sz="2800" b="1" dirty="0"/>
          </a:p>
          <a:p>
            <a:pPr marL="0" indent="0">
              <a:buNone/>
            </a:pPr>
            <a:r>
              <a:rPr lang="en-US" sz="2800" b="1" dirty="0" smtClean="0"/>
              <a:t>(2) The TALKNOLOGICAL Revolution </a:t>
            </a:r>
          </a:p>
          <a:p>
            <a:pPr marL="0" indent="0">
              <a:buNone/>
            </a:pPr>
            <a:r>
              <a:rPr lang="en-US" sz="2800" b="1" dirty="0" smtClean="0"/>
              <a:t>      (C20-present):</a:t>
            </a:r>
          </a:p>
          <a:p>
            <a:pPr marL="0" indent="0">
              <a:buNone/>
            </a:pPr>
            <a:r>
              <a:rPr lang="en-US" sz="2800" b="1" dirty="0"/>
              <a:t> </a:t>
            </a:r>
            <a:r>
              <a:rPr lang="en-US" sz="2800" b="1" dirty="0" smtClean="0"/>
              <a:t>      Will turn people from seeking THINGS to </a:t>
            </a:r>
          </a:p>
          <a:p>
            <a:pPr marL="0" indent="0">
              <a:buNone/>
            </a:pPr>
            <a:r>
              <a:rPr lang="en-US" sz="2800" b="1" dirty="0"/>
              <a:t> </a:t>
            </a:r>
            <a:r>
              <a:rPr lang="en-US" sz="2800" b="1" dirty="0" smtClean="0"/>
              <a:t>      seeking IDEAS.</a:t>
            </a:r>
            <a:endParaRPr lang="en-US" sz="2800" b="1" dirty="0"/>
          </a:p>
        </p:txBody>
      </p:sp>
      <p:sp useBgFill="1">
        <p:nvSpPr>
          <p:cNvPr id="6" name="TextBox 5"/>
          <p:cNvSpPr txBox="1"/>
          <p:nvPr/>
        </p:nvSpPr>
        <p:spPr>
          <a:xfrm>
            <a:off x="3357554" y="6504057"/>
            <a:ext cx="367067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922457056"/>
      </p:ext>
    </p:extLst>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20688"/>
            <a:ext cx="7128792" cy="504056"/>
          </a:xfrm>
        </p:spPr>
        <p:txBody>
          <a:bodyPr>
            <a:noAutofit/>
          </a:bodyPr>
          <a:lstStyle/>
          <a:p>
            <a:r>
              <a:rPr lang="en-US" sz="4000" dirty="0" smtClean="0"/>
              <a:t>Four </a:t>
            </a:r>
            <a:r>
              <a:rPr lang="en-US" sz="4000" dirty="0"/>
              <a:t>Linguistic Revolutions</a:t>
            </a:r>
          </a:p>
        </p:txBody>
      </p:sp>
      <p:sp>
        <p:nvSpPr>
          <p:cNvPr id="3" name="Content Placeholder 2"/>
          <p:cNvSpPr>
            <a:spLocks noGrp="1"/>
          </p:cNvSpPr>
          <p:nvPr>
            <p:ph idx="1"/>
          </p:nvPr>
        </p:nvSpPr>
        <p:spPr>
          <a:xfrm>
            <a:off x="467544" y="1340767"/>
            <a:ext cx="8047148" cy="5167615"/>
          </a:xfrm>
        </p:spPr>
        <p:txBody>
          <a:bodyPr>
            <a:noAutofit/>
          </a:bodyPr>
          <a:lstStyle/>
          <a:p>
            <a:pPr marL="0" indent="0">
              <a:buNone/>
            </a:pPr>
            <a:r>
              <a:rPr lang="en-US" sz="2000" b="1" dirty="0"/>
              <a:t>1. </a:t>
            </a:r>
            <a:r>
              <a:rPr lang="en-US" sz="3200" b="1" u="sng" dirty="0"/>
              <a:t>Speaking</a:t>
            </a:r>
            <a:r>
              <a:rPr lang="en-US" sz="2400" b="1" dirty="0"/>
              <a:t>: more than 70,000 years ago.</a:t>
            </a:r>
          </a:p>
          <a:p>
            <a:pPr marL="0" indent="0">
              <a:buNone/>
            </a:pPr>
            <a:endParaRPr lang="en-US" sz="1050" b="1" dirty="0"/>
          </a:p>
          <a:p>
            <a:pPr marL="0" indent="0">
              <a:buNone/>
            </a:pPr>
            <a:r>
              <a:rPr lang="en-US" sz="2400" b="1" dirty="0"/>
              <a:t>2. </a:t>
            </a:r>
            <a:r>
              <a:rPr lang="en-US" sz="3200" b="1" u="sng" dirty="0"/>
              <a:t>Writing</a:t>
            </a:r>
            <a:r>
              <a:rPr lang="en-US" sz="2400" b="1" dirty="0"/>
              <a:t>: approx. 5200 years ago.</a:t>
            </a:r>
          </a:p>
          <a:p>
            <a:pPr marL="0" indent="0">
              <a:buNone/>
            </a:pPr>
            <a:endParaRPr lang="en-US" sz="1050" b="1" dirty="0"/>
          </a:p>
          <a:p>
            <a:pPr marL="0" indent="0">
              <a:buNone/>
            </a:pPr>
            <a:r>
              <a:rPr lang="en-US" sz="2400" b="1" dirty="0" smtClean="0"/>
              <a:t>3. </a:t>
            </a:r>
            <a:r>
              <a:rPr lang="en-US" sz="3600" b="1" dirty="0" smtClean="0"/>
              <a:t> </a:t>
            </a:r>
            <a:r>
              <a:rPr lang="en-US" sz="3200" b="1" u="sng" dirty="0" smtClean="0"/>
              <a:t>Type-Printing</a:t>
            </a:r>
            <a:r>
              <a:rPr lang="en-US" sz="2400" b="1" dirty="0"/>
              <a:t>: </a:t>
            </a:r>
            <a:r>
              <a:rPr lang="en-US" sz="2400" b="1" i="1" dirty="0"/>
              <a:t>c. </a:t>
            </a:r>
            <a:r>
              <a:rPr lang="en-US" sz="2400" b="1" dirty="0"/>
              <a:t>1450: Johannes Gutenberg develops the first European moveable type printing press, enabling mass production of books</a:t>
            </a:r>
            <a:r>
              <a:rPr lang="en-US" sz="2400" b="1" dirty="0" smtClean="0"/>
              <a:t>. </a:t>
            </a:r>
            <a:r>
              <a:rPr lang="en-US" sz="1800" b="1" dirty="0" smtClean="0"/>
              <a:t>(see parallel CHINESE developments)</a:t>
            </a:r>
            <a:endParaRPr lang="en-US" sz="2400" b="1" dirty="0"/>
          </a:p>
          <a:p>
            <a:pPr marL="0" indent="0">
              <a:buNone/>
            </a:pPr>
            <a:endParaRPr lang="en-US" sz="1050" b="1" dirty="0" smtClean="0"/>
          </a:p>
          <a:p>
            <a:pPr marL="0" indent="0">
              <a:buNone/>
            </a:pPr>
            <a:r>
              <a:rPr lang="en-US" sz="2400" b="1" dirty="0" smtClean="0"/>
              <a:t>4. </a:t>
            </a:r>
            <a:r>
              <a:rPr lang="en-US" sz="3200" b="1" u="sng" dirty="0" err="1" smtClean="0"/>
              <a:t>Talknology</a:t>
            </a:r>
            <a:r>
              <a:rPr lang="en-US" sz="3200" b="1" dirty="0" smtClean="0"/>
              <a:t> </a:t>
            </a:r>
            <a:r>
              <a:rPr lang="en-US" sz="2400" b="1" dirty="0" smtClean="0"/>
              <a:t>(</a:t>
            </a:r>
            <a:r>
              <a:rPr lang="en-US" sz="2400" b="1" dirty="0" err="1" smtClean="0"/>
              <a:t>talk+technology</a:t>
            </a:r>
            <a:r>
              <a:rPr lang="en-US" sz="2400" b="1" dirty="0" smtClean="0"/>
              <a:t>): twentieth century-present: digital mass media, CNN, Facebook, Twitter…  </a:t>
            </a:r>
          </a:p>
          <a:p>
            <a:pPr marL="0" indent="0">
              <a:buNone/>
            </a:pPr>
            <a:r>
              <a:rPr lang="en-US" sz="2400" b="1" dirty="0"/>
              <a:t>	(</a:t>
            </a:r>
            <a:r>
              <a:rPr lang="en-US" sz="3200" b="1" dirty="0">
                <a:sym typeface="Wingdings" panose="05000000000000000000" pitchFamily="2" charset="2"/>
              </a:rPr>
              <a:t></a:t>
            </a:r>
            <a:r>
              <a:rPr lang="en-US" sz="3200" b="1" dirty="0"/>
              <a:t>‘big data’</a:t>
            </a:r>
            <a:r>
              <a:rPr lang="en-US" sz="2400" b="1" dirty="0"/>
              <a:t>)</a:t>
            </a:r>
          </a:p>
        </p:txBody>
      </p:sp>
      <p:sp useBgFill="1">
        <p:nvSpPr>
          <p:cNvPr id="8" name="TextBox 7"/>
          <p:cNvSpPr txBox="1"/>
          <p:nvPr/>
        </p:nvSpPr>
        <p:spPr>
          <a:xfrm>
            <a:off x="3500430" y="6516723"/>
            <a:ext cx="3594108"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502252299"/>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4"/>
          <p:cNvSpPr txBox="1">
            <a:spLocks noChangeArrowheads="1"/>
          </p:cNvSpPr>
          <p:nvPr/>
        </p:nvSpPr>
        <p:spPr bwMode="auto">
          <a:xfrm>
            <a:off x="4499992" y="3212976"/>
            <a:ext cx="403244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lnSpc>
                <a:spcPts val="2400"/>
              </a:lnSpc>
              <a:spcBef>
                <a:spcPct val="45000"/>
              </a:spcBef>
              <a:buClr>
                <a:srgbClr val="881C1C"/>
              </a:buClr>
              <a:buChar char="•"/>
              <a:defRPr sz="2200">
                <a:solidFill>
                  <a:schemeClr val="tx1"/>
                </a:solidFill>
                <a:latin typeface="Arial" pitchFamily="34" charset="0"/>
                <a:ea typeface="MS PGothic" pitchFamily="34" charset="-128"/>
              </a:defRPr>
            </a:lvl1pPr>
            <a:lvl2pPr marL="742950" indent="-285750" algn="l">
              <a:lnSpc>
                <a:spcPts val="2400"/>
              </a:lnSpc>
              <a:spcBef>
                <a:spcPct val="45000"/>
              </a:spcBef>
              <a:buClr>
                <a:srgbClr val="881C1C"/>
              </a:buClr>
              <a:buChar char="–"/>
              <a:defRPr sz="2200">
                <a:solidFill>
                  <a:schemeClr val="tx1"/>
                </a:solidFill>
                <a:latin typeface="Arial" pitchFamily="34" charset="0"/>
                <a:ea typeface="MS PGothic" pitchFamily="34" charset="-128"/>
              </a:defRPr>
            </a:lvl2pPr>
            <a:lvl3pPr marL="11430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3pPr>
            <a:lvl4pPr marL="16002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4pPr>
            <a:lvl5pPr marL="2057400" indent="-228600" algn="l">
              <a:lnSpc>
                <a:spcPts val="2400"/>
              </a:lnSpc>
              <a:spcBef>
                <a:spcPct val="45000"/>
              </a:spcBef>
              <a:buClr>
                <a:srgbClr val="881C1C"/>
              </a:buClr>
              <a:buChar char="»"/>
              <a:defRPr sz="2200">
                <a:solidFill>
                  <a:schemeClr val="tx1"/>
                </a:solidFill>
                <a:latin typeface="Arial" pitchFamily="34" charset="0"/>
                <a:ea typeface="MS PGothic" pitchFamily="34" charset="-128"/>
              </a:defRPr>
            </a:lvl5pPr>
            <a:lvl6pPr marL="25146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6pPr>
            <a:lvl7pPr marL="29718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7pPr>
            <a:lvl8pPr marL="34290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8pPr>
            <a:lvl9pPr marL="3886200" indent="-228600" eaLnBrk="0" fontAlgn="base" hangingPunct="0">
              <a:lnSpc>
                <a:spcPts val="2400"/>
              </a:lnSpc>
              <a:spcBef>
                <a:spcPct val="45000"/>
              </a:spcBef>
              <a:spcAft>
                <a:spcPct val="0"/>
              </a:spcAft>
              <a:buClr>
                <a:srgbClr val="881C1C"/>
              </a:buClr>
              <a:buChar char="»"/>
              <a:defRPr sz="2200">
                <a:solidFill>
                  <a:schemeClr val="tx1"/>
                </a:solidFill>
                <a:latin typeface="Arial" pitchFamily="34" charset="0"/>
                <a:ea typeface="MS PGothic" pitchFamily="34" charset="-128"/>
              </a:defRPr>
            </a:lvl9pPr>
          </a:lstStyle>
          <a:p>
            <a:pPr algn="ctr">
              <a:lnSpc>
                <a:spcPct val="100000"/>
              </a:lnSpc>
              <a:spcBef>
                <a:spcPct val="0"/>
              </a:spcBef>
              <a:buClrTx/>
              <a:buFontTx/>
              <a:buNone/>
            </a:pPr>
            <a:r>
              <a:rPr lang="en-AU" altLang="en-US" sz="3200" dirty="0" smtClean="0">
                <a:solidFill>
                  <a:srgbClr val="000000"/>
                </a:solidFill>
                <a:latin typeface="Times" pitchFamily="18" charset="0"/>
              </a:rPr>
              <a:t>Ghil‘ad Zuckermann,</a:t>
            </a:r>
          </a:p>
          <a:p>
            <a:pPr algn="ctr">
              <a:lnSpc>
                <a:spcPct val="100000"/>
              </a:lnSpc>
              <a:spcBef>
                <a:spcPct val="0"/>
              </a:spcBef>
              <a:buClrTx/>
              <a:buFontTx/>
              <a:buNone/>
            </a:pPr>
            <a:r>
              <a:rPr lang="en-AU" sz="3200" dirty="0">
                <a:solidFill>
                  <a:srgbClr val="141823"/>
                </a:solidFill>
                <a:latin typeface="Times" pitchFamily="18" charset="0"/>
              </a:rPr>
              <a:t>University of </a:t>
            </a:r>
            <a:r>
              <a:rPr lang="en-AU" sz="3200" dirty="0" smtClean="0">
                <a:solidFill>
                  <a:srgbClr val="141823"/>
                </a:solidFill>
                <a:latin typeface="Times" pitchFamily="18" charset="0"/>
              </a:rPr>
              <a:t>Oxford, </a:t>
            </a:r>
          </a:p>
          <a:p>
            <a:pPr algn="ctr">
              <a:lnSpc>
                <a:spcPct val="100000"/>
              </a:lnSpc>
              <a:spcBef>
                <a:spcPct val="0"/>
              </a:spcBef>
              <a:buClrTx/>
              <a:buFontTx/>
              <a:buNone/>
            </a:pPr>
            <a:r>
              <a:rPr lang="en-AU" sz="3200" i="1" dirty="0" smtClean="0">
                <a:solidFill>
                  <a:srgbClr val="141823"/>
                </a:solidFill>
                <a:latin typeface="Times" pitchFamily="18" charset="0"/>
              </a:rPr>
              <a:t>c</a:t>
            </a:r>
            <a:r>
              <a:rPr lang="en-AU" sz="3200" i="1" dirty="0">
                <a:solidFill>
                  <a:srgbClr val="141823"/>
                </a:solidFill>
                <a:latin typeface="Times" pitchFamily="18" charset="0"/>
              </a:rPr>
              <a:t>. </a:t>
            </a:r>
            <a:r>
              <a:rPr lang="en-AU" sz="3200" dirty="0">
                <a:solidFill>
                  <a:srgbClr val="141823"/>
                </a:solidFill>
                <a:latin typeface="Times" pitchFamily="18" charset="0"/>
              </a:rPr>
              <a:t>1999</a:t>
            </a:r>
            <a:r>
              <a:rPr lang="en-AU" altLang="en-US" sz="2000" dirty="0">
                <a:solidFill>
                  <a:srgbClr val="000000"/>
                </a:solidFill>
                <a:latin typeface="Times" pitchFamily="2" charset="0"/>
              </a:rPr>
              <a:t> </a:t>
            </a:r>
          </a:p>
        </p:txBody>
      </p:sp>
      <p:pic>
        <p:nvPicPr>
          <p:cNvPr id="98308"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674" name="Picture 2" descr="https://scontent.xx.fbcdn.net/hphotos-xat1/v/t1.0-9/10313044_532503953527197_5000737317271732515_n.jpg?oh=393e9807bd18e81e690a0e0052a33591&amp;oe=565085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236866"/>
            <a:ext cx="4087042" cy="6287759"/>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6" name="TextBox 5"/>
          <p:cNvSpPr txBox="1"/>
          <p:nvPr/>
        </p:nvSpPr>
        <p:spPr>
          <a:xfrm>
            <a:off x="3357554" y="6524625"/>
            <a:ext cx="371762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048610775"/>
      </p:ext>
    </p:extLst>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467544" y="1380392"/>
            <a:ext cx="8280920" cy="4885555"/>
          </a:xfrm>
        </p:spPr>
        <p:txBody>
          <a:bodyPr/>
          <a:lstStyle/>
          <a:p>
            <a:pPr marL="0">
              <a:lnSpc>
                <a:spcPct val="100000"/>
              </a:lnSpc>
              <a:spcBef>
                <a:spcPts val="0"/>
              </a:spcBef>
              <a:buFontTx/>
              <a:buNone/>
              <a:defRPr/>
            </a:pPr>
            <a:r>
              <a:rPr lang="en-AU" sz="3600" dirty="0"/>
              <a:t>The universe is approximately 13.82 billion years old. </a:t>
            </a:r>
            <a:endParaRPr lang="en-AU" sz="3600" dirty="0" smtClean="0"/>
          </a:p>
          <a:p>
            <a:pPr marL="0">
              <a:lnSpc>
                <a:spcPct val="100000"/>
              </a:lnSpc>
              <a:spcBef>
                <a:spcPts val="0"/>
              </a:spcBef>
              <a:buFontTx/>
              <a:buNone/>
              <a:defRPr/>
            </a:pPr>
            <a:endParaRPr lang="en-AU" sz="3600" dirty="0"/>
          </a:p>
          <a:p>
            <a:pPr marL="0">
              <a:lnSpc>
                <a:spcPct val="100000"/>
              </a:lnSpc>
              <a:spcBef>
                <a:spcPts val="0"/>
              </a:spcBef>
              <a:buFontTx/>
              <a:buNone/>
              <a:defRPr/>
            </a:pPr>
            <a:r>
              <a:rPr lang="en-AU" sz="3600" dirty="0" smtClean="0"/>
              <a:t>DNA </a:t>
            </a:r>
            <a:r>
              <a:rPr lang="en-AU" sz="3600" dirty="0"/>
              <a:t>is approximately 3.5 billion years old. </a:t>
            </a:r>
            <a:endParaRPr lang="en-AU" sz="3600" dirty="0" smtClean="0"/>
          </a:p>
          <a:p>
            <a:pPr marL="0">
              <a:lnSpc>
                <a:spcPct val="100000"/>
              </a:lnSpc>
              <a:spcBef>
                <a:spcPts val="0"/>
              </a:spcBef>
              <a:buFontTx/>
              <a:buNone/>
              <a:defRPr/>
            </a:pPr>
            <a:endParaRPr lang="en-AU" sz="3600" i="1" dirty="0"/>
          </a:p>
          <a:p>
            <a:pPr marL="0">
              <a:lnSpc>
                <a:spcPct val="100000"/>
              </a:lnSpc>
              <a:spcBef>
                <a:spcPts val="0"/>
              </a:spcBef>
              <a:buFontTx/>
              <a:buNone/>
              <a:defRPr/>
            </a:pPr>
            <a:r>
              <a:rPr lang="en-AU" sz="3600" i="1" dirty="0" smtClean="0"/>
              <a:t>Homo </a:t>
            </a:r>
            <a:r>
              <a:rPr lang="en-AU" sz="3600" i="1" dirty="0"/>
              <a:t>sapiens </a:t>
            </a:r>
            <a:r>
              <a:rPr lang="en-AU" sz="3600" dirty="0"/>
              <a:t>has existed in Africa for at least 300,000 years. </a:t>
            </a:r>
            <a:endParaRPr lang="en-AU" sz="3600" dirty="0" smtClean="0"/>
          </a:p>
          <a:p>
            <a:pPr marL="0">
              <a:lnSpc>
                <a:spcPct val="100000"/>
              </a:lnSpc>
              <a:spcBef>
                <a:spcPts val="0"/>
              </a:spcBef>
              <a:buFontTx/>
              <a:buNone/>
              <a:defRPr/>
            </a:pPr>
            <a:endParaRPr lang="en-AU" sz="2700" dirty="0"/>
          </a:p>
        </p:txBody>
      </p:sp>
      <p:sp>
        <p:nvSpPr>
          <p:cNvPr id="4" name="Rectangle 2"/>
          <p:cNvSpPr txBox="1">
            <a:spLocks noChangeArrowheads="1"/>
          </p:cNvSpPr>
          <p:nvPr/>
        </p:nvSpPr>
        <p:spPr bwMode="auto">
          <a:xfrm>
            <a:off x="609600" y="609600"/>
            <a:ext cx="8305800" cy="443136"/>
          </a:xfrm>
          <a:prstGeom prst="rect">
            <a:avLst/>
          </a:prstGeom>
          <a:noFill/>
          <a:ln w="9525">
            <a:noFill/>
            <a:miter lim="800000"/>
            <a:headEnd/>
            <a:tailEnd/>
          </a:ln>
        </p:spPr>
        <p:txBody>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881C1C"/>
                </a:solidFill>
                <a:effectLst/>
                <a:uLnTx/>
                <a:uFillTx/>
                <a:latin typeface="Arial"/>
                <a:ea typeface="MS PGothic"/>
                <a:cs typeface="+mn-cs"/>
              </a:rPr>
              <a:t>Pre-History</a:t>
            </a:r>
            <a:endParaRPr kumimoji="0" lang="en-US" sz="2800" b="1" i="0" u="none" strike="noStrike" kern="0" cap="none" spc="0" normalizeH="0" baseline="0" noProof="0" dirty="0">
              <a:ln>
                <a:noFill/>
              </a:ln>
              <a:solidFill>
                <a:srgbClr val="881C1C"/>
              </a:solidFill>
              <a:effectLst/>
              <a:uLnTx/>
              <a:uFillTx/>
              <a:latin typeface="Arial"/>
              <a:ea typeface="MS PGothic"/>
              <a:cs typeface="+mn-cs"/>
            </a:endParaRPr>
          </a:p>
        </p:txBody>
      </p:sp>
      <p:sp useBgFill="1">
        <p:nvSpPr>
          <p:cNvPr id="7" name="TextBox 6"/>
          <p:cNvSpPr txBox="1"/>
          <p:nvPr/>
        </p:nvSpPr>
        <p:spPr>
          <a:xfrm>
            <a:off x="3214678" y="6516723"/>
            <a:ext cx="387986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108419915"/>
      </p:ext>
    </p:extLst>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467544" y="1380392"/>
            <a:ext cx="8280920" cy="4885555"/>
          </a:xfrm>
        </p:spPr>
        <p:txBody>
          <a:bodyPr/>
          <a:lstStyle/>
          <a:p>
            <a:pPr marL="0">
              <a:lnSpc>
                <a:spcPct val="100000"/>
              </a:lnSpc>
              <a:spcBef>
                <a:spcPts val="0"/>
              </a:spcBef>
              <a:buFontTx/>
              <a:buNone/>
              <a:defRPr/>
            </a:pPr>
            <a:r>
              <a:rPr lang="en-AU" sz="3600" dirty="0"/>
              <a:t>The earliest known </a:t>
            </a:r>
            <a:r>
              <a:rPr lang="en-AU" sz="3600" i="1" dirty="0"/>
              <a:t>Homo sapiens </a:t>
            </a:r>
            <a:r>
              <a:rPr lang="en-AU" sz="3600" dirty="0"/>
              <a:t>that left Africa arrived in Israel between 177,000 and 194,000 years ago. </a:t>
            </a:r>
            <a:endParaRPr lang="en-AU" sz="3600" dirty="0" smtClean="0"/>
          </a:p>
          <a:p>
            <a:pPr marL="0">
              <a:lnSpc>
                <a:spcPct val="100000"/>
              </a:lnSpc>
              <a:spcBef>
                <a:spcPts val="0"/>
              </a:spcBef>
              <a:buFontTx/>
              <a:buNone/>
              <a:defRPr/>
            </a:pPr>
            <a:endParaRPr lang="en-AU" sz="3600" dirty="0"/>
          </a:p>
          <a:p>
            <a:pPr marL="0">
              <a:lnSpc>
                <a:spcPct val="100000"/>
              </a:lnSpc>
              <a:spcBef>
                <a:spcPts val="0"/>
              </a:spcBef>
              <a:buFontTx/>
              <a:buNone/>
              <a:defRPr/>
            </a:pPr>
            <a:r>
              <a:rPr lang="en-AU" sz="3600" dirty="0" smtClean="0"/>
              <a:t>Hershkovitz </a:t>
            </a:r>
            <a:r>
              <a:rPr lang="en-AU" sz="3600" dirty="0"/>
              <a:t>et al. (2018) demonstrate that, analysing a maxilla (jaw) and dentition discovered at </a:t>
            </a:r>
            <a:r>
              <a:rPr lang="en-AU" sz="3600" dirty="0" err="1"/>
              <a:t>Misliya</a:t>
            </a:r>
            <a:r>
              <a:rPr lang="en-AU" sz="3600" dirty="0"/>
              <a:t> Cave, Mount Carmel, Israel. </a:t>
            </a:r>
            <a:endParaRPr lang="en-AU" altLang="en-US" sz="3600" b="1" dirty="0">
              <a:solidFill>
                <a:srgbClr val="000000"/>
              </a:solidFill>
            </a:endParaRPr>
          </a:p>
          <a:p>
            <a:pPr marL="0">
              <a:lnSpc>
                <a:spcPct val="100000"/>
              </a:lnSpc>
              <a:spcBef>
                <a:spcPts val="0"/>
              </a:spcBef>
              <a:buFontTx/>
              <a:buNone/>
              <a:defRPr/>
            </a:pPr>
            <a:endParaRPr lang="en-AU" sz="2700" dirty="0"/>
          </a:p>
        </p:txBody>
      </p:sp>
      <p:sp>
        <p:nvSpPr>
          <p:cNvPr id="4" name="Rectangle 2"/>
          <p:cNvSpPr txBox="1">
            <a:spLocks noChangeArrowheads="1"/>
          </p:cNvSpPr>
          <p:nvPr/>
        </p:nvSpPr>
        <p:spPr bwMode="auto">
          <a:xfrm>
            <a:off x="609600" y="609600"/>
            <a:ext cx="8305800" cy="443136"/>
          </a:xfrm>
          <a:prstGeom prst="rect">
            <a:avLst/>
          </a:prstGeom>
          <a:noFill/>
          <a:ln w="9525">
            <a:noFill/>
            <a:miter lim="800000"/>
            <a:headEnd/>
            <a:tailEnd/>
          </a:ln>
        </p:spPr>
        <p:txBody>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881C1C"/>
                </a:solidFill>
                <a:effectLst/>
                <a:uLnTx/>
                <a:uFillTx/>
                <a:latin typeface="Arial"/>
                <a:ea typeface="MS PGothic"/>
                <a:cs typeface="+mn-cs"/>
              </a:rPr>
              <a:t>Pre-History</a:t>
            </a:r>
            <a:endParaRPr kumimoji="0" lang="en-US" sz="2800" b="1" i="0" u="none" strike="noStrike" kern="0" cap="none" spc="0" normalizeH="0" baseline="0" noProof="0" dirty="0">
              <a:ln>
                <a:noFill/>
              </a:ln>
              <a:solidFill>
                <a:srgbClr val="881C1C"/>
              </a:solidFill>
              <a:effectLst/>
              <a:uLnTx/>
              <a:uFillTx/>
              <a:latin typeface="Arial"/>
              <a:ea typeface="MS PGothic"/>
              <a:cs typeface="+mn-cs"/>
            </a:endParaRPr>
          </a:p>
        </p:txBody>
      </p:sp>
      <p:sp useBgFill="1">
        <p:nvSpPr>
          <p:cNvPr id="7" name="TextBox 6"/>
          <p:cNvSpPr txBox="1"/>
          <p:nvPr/>
        </p:nvSpPr>
        <p:spPr>
          <a:xfrm>
            <a:off x="3071802" y="6516723"/>
            <a:ext cx="402273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934511782"/>
      </p:ext>
    </p:extLst>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489880" y="1278579"/>
            <a:ext cx="8352928" cy="4885555"/>
          </a:xfrm>
        </p:spPr>
        <p:txBody>
          <a:bodyPr/>
          <a:lstStyle/>
          <a:p>
            <a:pPr marL="0">
              <a:lnSpc>
                <a:spcPct val="100000"/>
              </a:lnSpc>
              <a:spcBef>
                <a:spcPts val="0"/>
              </a:spcBef>
              <a:buFontTx/>
              <a:buNone/>
              <a:defRPr/>
            </a:pPr>
            <a:r>
              <a:rPr lang="en-AU" sz="3400" dirty="0"/>
              <a:t>Otherwise, Indigenous Australians represent one of the longest continuous cultural complexes. </a:t>
            </a:r>
            <a:endParaRPr lang="en-AU" sz="3400" dirty="0" smtClean="0"/>
          </a:p>
          <a:p>
            <a:pPr marL="0">
              <a:lnSpc>
                <a:spcPct val="100000"/>
              </a:lnSpc>
              <a:spcBef>
                <a:spcPts val="0"/>
              </a:spcBef>
              <a:buFontTx/>
              <a:buNone/>
              <a:defRPr/>
            </a:pPr>
            <a:endParaRPr lang="en-AU" sz="3400" dirty="0"/>
          </a:p>
          <a:p>
            <a:pPr marL="0">
              <a:lnSpc>
                <a:spcPct val="100000"/>
              </a:lnSpc>
              <a:spcBef>
                <a:spcPts val="0"/>
              </a:spcBef>
              <a:buFontTx/>
              <a:buNone/>
              <a:defRPr/>
            </a:pPr>
            <a:r>
              <a:rPr lang="en-AU" sz="3400" dirty="0"/>
              <a:t>Having conducted </a:t>
            </a:r>
            <a:r>
              <a:rPr lang="en-AU" sz="3400" dirty="0" err="1"/>
              <a:t>archeological</a:t>
            </a:r>
            <a:r>
              <a:rPr lang="en-AU" sz="3400" dirty="0"/>
              <a:t> excavations at </a:t>
            </a:r>
            <a:r>
              <a:rPr lang="en-AU" sz="3400" dirty="0" err="1"/>
              <a:t>Madjedbebe</a:t>
            </a:r>
            <a:r>
              <a:rPr lang="en-AU" sz="3400" dirty="0"/>
              <a:t>, a rock shelter in northern Australia, Clarkson et al. (2017) suggest that human occupation </a:t>
            </a:r>
            <a:r>
              <a:rPr lang="en-AU" sz="3400" dirty="0" smtClean="0"/>
              <a:t>in </a:t>
            </a:r>
            <a:r>
              <a:rPr lang="en-AU" sz="3400" dirty="0"/>
              <a:t>Australia began 65,000 years ago. </a:t>
            </a:r>
            <a:endParaRPr lang="en-AU" sz="3400" dirty="0" smtClean="0"/>
          </a:p>
          <a:p>
            <a:pPr marL="0">
              <a:lnSpc>
                <a:spcPct val="100000"/>
              </a:lnSpc>
              <a:spcBef>
                <a:spcPts val="0"/>
              </a:spcBef>
              <a:buFontTx/>
              <a:buNone/>
              <a:defRPr/>
            </a:pPr>
            <a:endParaRPr lang="en-AU" sz="2700" dirty="0"/>
          </a:p>
          <a:p>
            <a:pPr marL="0">
              <a:lnSpc>
                <a:spcPct val="100000"/>
              </a:lnSpc>
              <a:spcBef>
                <a:spcPts val="0"/>
              </a:spcBef>
              <a:buFontTx/>
              <a:buNone/>
              <a:defRPr/>
            </a:pPr>
            <a:r>
              <a:rPr lang="en-AU" sz="2700" dirty="0"/>
              <a:t/>
            </a:r>
            <a:br>
              <a:rPr lang="en-AU" sz="2700" dirty="0"/>
            </a:br>
            <a:endParaRPr lang="en-AU" altLang="en-US" sz="2700" b="1" dirty="0" smtClean="0">
              <a:solidFill>
                <a:srgbClr val="000000"/>
              </a:solidFill>
            </a:endParaRPr>
          </a:p>
        </p:txBody>
      </p:sp>
      <p:sp>
        <p:nvSpPr>
          <p:cNvPr id="4" name="Rectangle 2"/>
          <p:cNvSpPr txBox="1">
            <a:spLocks noChangeArrowheads="1"/>
          </p:cNvSpPr>
          <p:nvPr/>
        </p:nvSpPr>
        <p:spPr bwMode="auto">
          <a:xfrm>
            <a:off x="537008" y="577719"/>
            <a:ext cx="8305800" cy="443136"/>
          </a:xfrm>
          <a:prstGeom prst="rect">
            <a:avLst/>
          </a:prstGeom>
          <a:noFill/>
          <a:ln w="9525">
            <a:noFill/>
            <a:miter lim="800000"/>
            <a:headEnd/>
            <a:tailEnd/>
          </a:ln>
        </p:spPr>
        <p:txBody>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881C1C"/>
                </a:solidFill>
                <a:effectLst/>
                <a:uLnTx/>
                <a:uFillTx/>
                <a:latin typeface="Arial"/>
                <a:ea typeface="MS PGothic"/>
                <a:cs typeface="+mn-cs"/>
              </a:rPr>
              <a:t>Pre-History</a:t>
            </a:r>
            <a:endParaRPr kumimoji="0" lang="en-US" sz="2800" b="1" i="0" u="none" strike="noStrike" kern="0" cap="none" spc="0" normalizeH="0" baseline="0" noProof="0" dirty="0">
              <a:ln>
                <a:noFill/>
              </a:ln>
              <a:solidFill>
                <a:srgbClr val="881C1C"/>
              </a:solidFill>
              <a:effectLst/>
              <a:uLnTx/>
              <a:uFillTx/>
              <a:latin typeface="Arial"/>
              <a:ea typeface="MS PGothic"/>
              <a:cs typeface="+mn-cs"/>
            </a:endParaRPr>
          </a:p>
        </p:txBody>
      </p:sp>
      <p:sp useBgFill="1">
        <p:nvSpPr>
          <p:cNvPr id="7" name="TextBox 6"/>
          <p:cNvSpPr txBox="1"/>
          <p:nvPr/>
        </p:nvSpPr>
        <p:spPr>
          <a:xfrm>
            <a:off x="3143240" y="6516723"/>
            <a:ext cx="3951298"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920088661"/>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467544" y="1380392"/>
            <a:ext cx="8280920" cy="4885555"/>
          </a:xfrm>
        </p:spPr>
        <p:txBody>
          <a:bodyPr/>
          <a:lstStyle/>
          <a:p>
            <a:pPr marL="0">
              <a:lnSpc>
                <a:spcPct val="100000"/>
              </a:lnSpc>
              <a:spcBef>
                <a:spcPts val="0"/>
              </a:spcBef>
              <a:buFontTx/>
              <a:buNone/>
              <a:defRPr/>
            </a:pPr>
            <a:r>
              <a:rPr lang="en-AU" sz="3600" dirty="0"/>
              <a:t>On the other hand, Nagle et al. (2017) argue that Aboriginal people have been living in Australia for at least 50,000 years</a:t>
            </a:r>
            <a:r>
              <a:rPr lang="en-AU" sz="3600" dirty="0" smtClean="0"/>
              <a:t>.</a:t>
            </a:r>
          </a:p>
          <a:p>
            <a:pPr marL="0">
              <a:lnSpc>
                <a:spcPct val="100000"/>
              </a:lnSpc>
              <a:spcBef>
                <a:spcPts val="0"/>
              </a:spcBef>
              <a:buFontTx/>
              <a:buNone/>
              <a:defRPr/>
            </a:pPr>
            <a:endParaRPr lang="en-AU" sz="3600" dirty="0"/>
          </a:p>
          <a:p>
            <a:pPr marL="0">
              <a:lnSpc>
                <a:spcPct val="100000"/>
              </a:lnSpc>
              <a:spcBef>
                <a:spcPts val="0"/>
              </a:spcBef>
              <a:buNone/>
              <a:defRPr/>
            </a:pPr>
            <a:r>
              <a:rPr lang="en-AU" sz="3600" dirty="0"/>
              <a:t>They analysed 111 mitochondrial genomes (</a:t>
            </a:r>
            <a:r>
              <a:rPr lang="en-AU" sz="3600" dirty="0" err="1"/>
              <a:t>mitogenomes</a:t>
            </a:r>
            <a:r>
              <a:rPr lang="en-AU" sz="3600" dirty="0"/>
              <a:t>) from historical Aboriginal Australian hair samples. </a:t>
            </a:r>
          </a:p>
          <a:p>
            <a:pPr marL="0">
              <a:lnSpc>
                <a:spcPct val="100000"/>
              </a:lnSpc>
              <a:spcBef>
                <a:spcPts val="0"/>
              </a:spcBef>
              <a:buFontTx/>
              <a:buNone/>
              <a:defRPr/>
            </a:pPr>
            <a:r>
              <a:rPr lang="en-AU" sz="2700" dirty="0"/>
              <a:t/>
            </a:r>
            <a:br>
              <a:rPr lang="en-AU" sz="2700" dirty="0"/>
            </a:br>
            <a:endParaRPr lang="en-AU" altLang="en-US" sz="2700" b="1" dirty="0" smtClean="0">
              <a:solidFill>
                <a:srgbClr val="000000"/>
              </a:solidFill>
            </a:endParaRPr>
          </a:p>
        </p:txBody>
      </p:sp>
      <p:sp>
        <p:nvSpPr>
          <p:cNvPr id="4" name="Rectangle 2"/>
          <p:cNvSpPr txBox="1">
            <a:spLocks noChangeArrowheads="1"/>
          </p:cNvSpPr>
          <p:nvPr/>
        </p:nvSpPr>
        <p:spPr bwMode="auto">
          <a:xfrm>
            <a:off x="609600" y="609600"/>
            <a:ext cx="8305800" cy="443136"/>
          </a:xfrm>
          <a:prstGeom prst="rect">
            <a:avLst/>
          </a:prstGeom>
          <a:noFill/>
          <a:ln w="9525">
            <a:noFill/>
            <a:miter lim="800000"/>
            <a:headEnd/>
            <a:tailEnd/>
          </a:ln>
        </p:spPr>
        <p:txBody>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881C1C"/>
                </a:solidFill>
                <a:effectLst/>
                <a:uLnTx/>
                <a:uFillTx/>
                <a:latin typeface="Arial"/>
                <a:ea typeface="MS PGothic"/>
                <a:cs typeface="+mn-cs"/>
              </a:rPr>
              <a:t>Pre-History</a:t>
            </a:r>
            <a:endParaRPr kumimoji="0" lang="en-US" sz="2800" b="1" i="0" u="none" strike="noStrike" kern="0" cap="none" spc="0" normalizeH="0" baseline="0" noProof="0" dirty="0">
              <a:ln>
                <a:noFill/>
              </a:ln>
              <a:solidFill>
                <a:srgbClr val="881C1C"/>
              </a:solidFill>
              <a:effectLst/>
              <a:uLnTx/>
              <a:uFillTx/>
              <a:latin typeface="Arial"/>
              <a:ea typeface="MS PGothic"/>
              <a:cs typeface="+mn-cs"/>
            </a:endParaRPr>
          </a:p>
        </p:txBody>
      </p:sp>
      <p:sp useBgFill="1">
        <p:nvSpPr>
          <p:cNvPr id="8" name="TextBox 7"/>
          <p:cNvSpPr txBox="1"/>
          <p:nvPr/>
        </p:nvSpPr>
        <p:spPr>
          <a:xfrm>
            <a:off x="3286116" y="6504057"/>
            <a:ext cx="374211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4125659019"/>
      </p:ext>
    </p:extLst>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467544" y="1284821"/>
            <a:ext cx="8280920" cy="4885555"/>
          </a:xfrm>
        </p:spPr>
        <p:txBody>
          <a:bodyPr/>
          <a:lstStyle/>
          <a:p>
            <a:pPr marL="0">
              <a:lnSpc>
                <a:spcPct val="100000"/>
              </a:lnSpc>
              <a:spcBef>
                <a:spcPts val="0"/>
              </a:spcBef>
              <a:buNone/>
              <a:defRPr/>
            </a:pPr>
            <a:r>
              <a:rPr lang="en-AU" sz="3600" dirty="0"/>
              <a:t>Marked geographic patterns and deep splits across the major mitochondrial </a:t>
            </a:r>
            <a:r>
              <a:rPr lang="en-AU" sz="3600" dirty="0" err="1"/>
              <a:t>haplogroups</a:t>
            </a:r>
            <a:r>
              <a:rPr lang="en-AU" sz="3600" dirty="0"/>
              <a:t> imply that the settlement of Australia comprised a single, rapid migration from northern Australia along the east (clockwise) and west (anti-clockwise) </a:t>
            </a:r>
            <a:r>
              <a:rPr lang="en-AU" sz="3600" dirty="0" smtClean="0"/>
              <a:t>coasts, </a:t>
            </a:r>
            <a:r>
              <a:rPr lang="en-AU" sz="3600" dirty="0"/>
              <a:t>that reached Eyre Peninsula (South Australia) by 49,000-45,000 years ago. </a:t>
            </a:r>
          </a:p>
          <a:p>
            <a:pPr marL="0">
              <a:lnSpc>
                <a:spcPct val="100000"/>
              </a:lnSpc>
              <a:spcBef>
                <a:spcPts val="0"/>
              </a:spcBef>
              <a:buFontTx/>
              <a:buNone/>
              <a:defRPr/>
            </a:pPr>
            <a:r>
              <a:rPr lang="en-AU" sz="2700" dirty="0"/>
              <a:t/>
            </a:r>
            <a:br>
              <a:rPr lang="en-AU" sz="2700" dirty="0"/>
            </a:br>
            <a:endParaRPr lang="en-AU" altLang="en-US" sz="2700" b="1" dirty="0" smtClean="0">
              <a:solidFill>
                <a:srgbClr val="000000"/>
              </a:solidFill>
            </a:endParaRPr>
          </a:p>
        </p:txBody>
      </p:sp>
      <p:sp>
        <p:nvSpPr>
          <p:cNvPr id="4" name="Rectangle 2"/>
          <p:cNvSpPr txBox="1">
            <a:spLocks noChangeArrowheads="1"/>
          </p:cNvSpPr>
          <p:nvPr/>
        </p:nvSpPr>
        <p:spPr bwMode="auto">
          <a:xfrm>
            <a:off x="609600" y="609600"/>
            <a:ext cx="8305800" cy="443136"/>
          </a:xfrm>
          <a:prstGeom prst="rect">
            <a:avLst/>
          </a:prstGeom>
          <a:noFill/>
          <a:ln w="9525">
            <a:noFill/>
            <a:miter lim="800000"/>
            <a:headEnd/>
            <a:tailEnd/>
          </a:ln>
        </p:spPr>
        <p:txBody>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881C1C"/>
                </a:solidFill>
                <a:effectLst/>
                <a:uLnTx/>
                <a:uFillTx/>
                <a:latin typeface="Arial"/>
                <a:ea typeface="MS PGothic"/>
                <a:cs typeface="+mn-cs"/>
              </a:rPr>
              <a:t>Pre-History</a:t>
            </a:r>
            <a:endParaRPr kumimoji="0" lang="en-US" sz="2800" b="1" i="0" u="none" strike="noStrike" kern="0" cap="none" spc="0" normalizeH="0" baseline="0" noProof="0" dirty="0">
              <a:ln>
                <a:noFill/>
              </a:ln>
              <a:solidFill>
                <a:srgbClr val="881C1C"/>
              </a:solidFill>
              <a:effectLst/>
              <a:uLnTx/>
              <a:uFillTx/>
              <a:latin typeface="Arial"/>
              <a:ea typeface="MS PGothic"/>
              <a:cs typeface="+mn-cs"/>
            </a:endParaRPr>
          </a:p>
        </p:txBody>
      </p:sp>
      <p:sp useBgFill="1">
        <p:nvSpPr>
          <p:cNvPr id="7" name="TextBox 6"/>
          <p:cNvSpPr txBox="1"/>
          <p:nvPr/>
        </p:nvSpPr>
        <p:spPr>
          <a:xfrm>
            <a:off x="3500430" y="6500834"/>
            <a:ext cx="3594108"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709275665"/>
      </p:ext>
    </p:extLst>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ubtitle 2"/>
          <p:cNvSpPr>
            <a:spLocks noGrp="1"/>
          </p:cNvSpPr>
          <p:nvPr>
            <p:ph type="subTitle" idx="1"/>
          </p:nvPr>
        </p:nvSpPr>
        <p:spPr>
          <a:xfrm>
            <a:off x="251520" y="1772816"/>
            <a:ext cx="6135216" cy="2616696"/>
          </a:xfrm>
        </p:spPr>
        <p:txBody>
          <a:bodyPr>
            <a:noAutofit/>
          </a:bodyPr>
          <a:lstStyle/>
          <a:p>
            <a:pPr algn="ctr" eaLnBrk="1" hangingPunct="1"/>
            <a:r>
              <a:rPr lang="en-AU" altLang="en-US" sz="7200" b="1" dirty="0" smtClean="0">
                <a:solidFill>
                  <a:schemeClr val="bg1"/>
                </a:solidFill>
              </a:rPr>
              <a:t>LANGUAGE REVIVAL</a:t>
            </a:r>
          </a:p>
        </p:txBody>
      </p:sp>
      <p:sp useBgFill="1">
        <p:nvSpPr>
          <p:cNvPr id="4" name="TextBox 3"/>
          <p:cNvSpPr txBox="1"/>
          <p:nvPr/>
        </p:nvSpPr>
        <p:spPr>
          <a:xfrm>
            <a:off x="5000628" y="6309320"/>
            <a:ext cx="403812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609600" y="609600"/>
            <a:ext cx="8305800" cy="2459038"/>
          </a:xfrm>
        </p:spPr>
        <p:txBody>
          <a:bodyPr/>
          <a:lstStyle/>
          <a:p>
            <a:pPr eaLnBrk="1" hangingPunct="1"/>
            <a:r>
              <a:rPr lang="en-AU" altLang="en-US" sz="3500" dirty="0" smtClean="0"/>
              <a:t>WHY on earth should we invest time/money in reclaiming/revitalizing/ reinvigorating languages? </a:t>
            </a:r>
            <a:r>
              <a:rPr lang="en-US" altLang="en-US" sz="3500" dirty="0" smtClean="0"/>
              <a:t/>
            </a:r>
            <a:br>
              <a:rPr lang="en-US" altLang="en-US" sz="3500" dirty="0" smtClean="0"/>
            </a:br>
            <a:r>
              <a:rPr lang="en-US" altLang="en-US" sz="3500" dirty="0" smtClean="0"/>
              <a:t/>
            </a:r>
            <a:br>
              <a:rPr lang="en-US" altLang="en-US" sz="3500" dirty="0" smtClean="0"/>
            </a:br>
            <a:r>
              <a:rPr lang="en-US" altLang="en-US" sz="2400" dirty="0" smtClean="0"/>
              <a:t>E.g. Why should we reclaim </a:t>
            </a:r>
            <a:r>
              <a:rPr lang="en-US" altLang="en-US" sz="1200" dirty="0" smtClean="0"/>
              <a:t>dead / extinct / </a:t>
            </a:r>
            <a:r>
              <a:rPr lang="en-US" altLang="en-US" sz="2400" dirty="0" smtClean="0"/>
              <a:t>hibernating / sleeping beauties / no-longer-spoken languages?</a:t>
            </a:r>
            <a:endParaRPr lang="en-US" altLang="en-US" sz="3500" dirty="0" smtClean="0"/>
          </a:p>
        </p:txBody>
      </p:sp>
      <p:sp>
        <p:nvSpPr>
          <p:cNvPr id="70659" name="Rectangle 3"/>
          <p:cNvSpPr>
            <a:spLocks noGrp="1" noChangeArrowheads="1"/>
          </p:cNvSpPr>
          <p:nvPr>
            <p:ph type="body" idx="4294967295"/>
          </p:nvPr>
        </p:nvSpPr>
        <p:spPr>
          <a:xfrm>
            <a:off x="1116013" y="3068638"/>
            <a:ext cx="7194550" cy="3024187"/>
          </a:xfrm>
        </p:spPr>
        <p:txBody>
          <a:bodyPr/>
          <a:lstStyle/>
          <a:p>
            <a:pPr eaLnBrk="1" hangingPunct="1"/>
            <a:endParaRPr lang="en-US" altLang="en-US" b="1" smtClean="0">
              <a:solidFill>
                <a:srgbClr val="000000"/>
              </a:solidFill>
            </a:endParaRPr>
          </a:p>
          <a:p>
            <a:pPr eaLnBrk="1" hangingPunct="1">
              <a:buFontTx/>
              <a:buNone/>
            </a:pPr>
            <a:r>
              <a:rPr lang="en-US" altLang="en-US" b="1" smtClean="0">
                <a:solidFill>
                  <a:srgbClr val="000000"/>
                </a:solidFill>
              </a:rPr>
              <a:t>A.  Ethical, deontological reasons</a:t>
            </a:r>
          </a:p>
          <a:p>
            <a:pPr eaLnBrk="1" hangingPunct="1"/>
            <a:endParaRPr lang="en-US" altLang="en-US" b="1" smtClean="0">
              <a:solidFill>
                <a:srgbClr val="000000"/>
              </a:solidFill>
            </a:endParaRPr>
          </a:p>
          <a:p>
            <a:pPr eaLnBrk="1" hangingPunct="1">
              <a:buFontTx/>
              <a:buNone/>
            </a:pPr>
            <a:r>
              <a:rPr lang="en-US" altLang="en-US" b="1" smtClean="0">
                <a:solidFill>
                  <a:srgbClr val="000000"/>
                </a:solidFill>
              </a:rPr>
              <a:t>B.  Aesthetic motivations</a:t>
            </a:r>
          </a:p>
          <a:p>
            <a:pPr eaLnBrk="1" hangingPunct="1"/>
            <a:endParaRPr lang="en-US" altLang="en-US" b="1" smtClean="0">
              <a:solidFill>
                <a:srgbClr val="000000"/>
              </a:solidFill>
            </a:endParaRPr>
          </a:p>
          <a:p>
            <a:pPr eaLnBrk="1" hangingPunct="1">
              <a:buFontTx/>
              <a:buNone/>
            </a:pPr>
            <a:r>
              <a:rPr lang="en-US" altLang="en-US" b="1" smtClean="0">
                <a:solidFill>
                  <a:srgbClr val="000000"/>
                </a:solidFill>
              </a:rPr>
              <a:t>C.  Utilitarian and economic benefits</a:t>
            </a:r>
          </a:p>
          <a:p>
            <a:pPr eaLnBrk="1" hangingPunct="1">
              <a:buFontTx/>
              <a:buNone/>
            </a:pPr>
            <a:endParaRPr lang="en-US" altLang="en-US" b="1" smtClean="0">
              <a:solidFill>
                <a:srgbClr val="000000"/>
              </a:solidFill>
            </a:endParaRPr>
          </a:p>
          <a:p>
            <a:pPr eaLnBrk="1" hangingPunct="1"/>
            <a:endParaRPr lang="en-US" altLang="en-US" b="1" smtClean="0">
              <a:solidFill>
                <a:srgbClr val="000000"/>
              </a:solidFill>
            </a:endParaRPr>
          </a:p>
          <a:p>
            <a:pPr eaLnBrk="1" hangingPunct="1"/>
            <a:endParaRPr lang="en-US" altLang="en-US" b="1" smtClean="0">
              <a:solidFill>
                <a:srgbClr val="000000"/>
              </a:solidFill>
            </a:endParaRPr>
          </a:p>
          <a:p>
            <a:pPr eaLnBrk="1" hangingPunct="1"/>
            <a:endParaRPr lang="en-US" altLang="en-US" smtClean="0">
              <a:solidFill>
                <a:srgbClr val="000000"/>
              </a:solidFill>
            </a:endParaRPr>
          </a:p>
        </p:txBody>
      </p:sp>
      <p:sp useBgFill="1">
        <p:nvSpPr>
          <p:cNvPr id="6" name="TextBox 5"/>
          <p:cNvSpPr txBox="1"/>
          <p:nvPr/>
        </p:nvSpPr>
        <p:spPr>
          <a:xfrm>
            <a:off x="2428860" y="6516723"/>
            <a:ext cx="4665678"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2"/>
          <p:cNvSpPr>
            <a:spLocks noGrp="1"/>
          </p:cNvSpPr>
          <p:nvPr>
            <p:ph type="subTitle" idx="1"/>
          </p:nvPr>
        </p:nvSpPr>
        <p:spPr>
          <a:xfrm>
            <a:off x="381000" y="1676400"/>
            <a:ext cx="5847184" cy="2472680"/>
          </a:xfrm>
        </p:spPr>
        <p:txBody>
          <a:bodyPr>
            <a:noAutofit/>
          </a:bodyPr>
          <a:lstStyle/>
          <a:p>
            <a:pPr algn="ctr" eaLnBrk="1" hangingPunct="1"/>
            <a:r>
              <a:rPr lang="en-AU" altLang="en-US" sz="6600" b="1" dirty="0" smtClean="0">
                <a:solidFill>
                  <a:schemeClr val="bg1"/>
                </a:solidFill>
              </a:rPr>
              <a:t>Ethical</a:t>
            </a:r>
          </a:p>
          <a:p>
            <a:pPr algn="ctr" eaLnBrk="1" hangingPunct="1"/>
            <a:r>
              <a:rPr lang="en-AU" altLang="en-US" sz="6600" b="1" dirty="0" smtClean="0">
                <a:solidFill>
                  <a:schemeClr val="bg1"/>
                </a:solidFill>
              </a:rPr>
              <a:t>Reasons</a:t>
            </a:r>
          </a:p>
        </p:txBody>
      </p:sp>
      <p:sp>
        <p:nvSpPr>
          <p:cNvPr id="2" name="TextBox 1"/>
          <p:cNvSpPr txBox="1"/>
          <p:nvPr/>
        </p:nvSpPr>
        <p:spPr>
          <a:xfrm>
            <a:off x="2699792" y="332656"/>
            <a:ext cx="6264696" cy="1200329"/>
          </a:xfrm>
          <a:prstGeom prst="rect">
            <a:avLst/>
          </a:prstGeom>
          <a:noFill/>
        </p:spPr>
        <p:txBody>
          <a:bodyPr wrap="square" rtlCol="0">
            <a:spAutoFit/>
          </a:bodyPr>
          <a:lstStyle/>
          <a:p>
            <a:r>
              <a:rPr lang="en-AU" altLang="en-US" dirty="0" smtClean="0">
                <a:solidFill>
                  <a:srgbClr val="FFFF00"/>
                </a:solidFill>
              </a:rPr>
              <a:t>Why should </a:t>
            </a:r>
            <a:r>
              <a:rPr lang="en-AU" altLang="en-US" dirty="0">
                <a:solidFill>
                  <a:srgbClr val="FFFF00"/>
                </a:solidFill>
              </a:rPr>
              <a:t>we invest time/money </a:t>
            </a:r>
            <a:r>
              <a:rPr lang="en-AU" altLang="en-US" dirty="0" smtClean="0">
                <a:solidFill>
                  <a:srgbClr val="FFFF00"/>
                </a:solidFill>
              </a:rPr>
              <a:t>in reclaiming/ revitalizing/reinvigorating languages</a:t>
            </a:r>
            <a:r>
              <a:rPr lang="en-AU" altLang="en-US" dirty="0">
                <a:solidFill>
                  <a:srgbClr val="FFFF00"/>
                </a:solidFill>
              </a:rPr>
              <a:t>?</a:t>
            </a:r>
            <a:r>
              <a:rPr lang="en-US" altLang="en-US" sz="4000" dirty="0">
                <a:solidFill>
                  <a:srgbClr val="FFFF00"/>
                </a:solidFill>
              </a:rPr>
              <a:t/>
            </a:r>
            <a:br>
              <a:rPr lang="en-US" altLang="en-US" sz="4000" dirty="0">
                <a:solidFill>
                  <a:srgbClr val="FFFF00"/>
                </a:solidFill>
              </a:rPr>
            </a:br>
            <a:endParaRPr lang="en-AU" dirty="0">
              <a:solidFill>
                <a:srgbClr val="FFFF00"/>
              </a:solidFill>
            </a:endParaRPr>
          </a:p>
        </p:txBody>
      </p:sp>
      <p:sp>
        <p:nvSpPr>
          <p:cNvPr id="5" name="Rectangle 3"/>
          <p:cNvSpPr txBox="1">
            <a:spLocks noChangeArrowheads="1"/>
          </p:cNvSpPr>
          <p:nvPr/>
        </p:nvSpPr>
        <p:spPr bwMode="auto">
          <a:xfrm>
            <a:off x="539552" y="4653136"/>
            <a:ext cx="7194550" cy="129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cs typeface="+mn-cs"/>
              </a:defRPr>
            </a:lvl1pPr>
            <a:lvl2pPr marL="742950" indent="-28575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2pPr>
            <a:lvl3pPr marL="1143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3pPr>
            <a:lvl4pPr marL="1600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4pPr>
            <a:lvl5pPr marL="20574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5pPr>
            <a:lvl6pPr marL="25146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6pPr>
            <a:lvl7pPr marL="29718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7pPr>
            <a:lvl8pPr marL="34290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8pPr>
            <a:lvl9pPr marL="3886200" indent="-228600" algn="l" rtl="0" eaLnBrk="0" fontAlgn="base" hangingPunct="0">
              <a:lnSpc>
                <a:spcPts val="2400"/>
              </a:lnSpc>
              <a:spcBef>
                <a:spcPct val="45000"/>
              </a:spcBef>
              <a:spcAft>
                <a:spcPct val="0"/>
              </a:spcAft>
              <a:buClr>
                <a:srgbClr val="881C1C"/>
              </a:buClr>
              <a:buChar char="»"/>
              <a:defRPr sz="2200">
                <a:solidFill>
                  <a:schemeClr val="tx1"/>
                </a:solidFill>
                <a:latin typeface="+mn-lt"/>
                <a:ea typeface="+mn-ea"/>
              </a:defRPr>
            </a:lvl9pPr>
          </a:lstStyle>
          <a:p>
            <a:pPr marL="742950" marR="0" lvl="1" indent="-285750" algn="l" defTabSz="914400" rtl="0" eaLnBrk="1" fontAlgn="base" latinLnBrk="0" hangingPunct="1">
              <a:lnSpc>
                <a:spcPts val="2400"/>
              </a:lnSpc>
              <a:spcBef>
                <a:spcPct val="45000"/>
              </a:spcBef>
              <a:spcAft>
                <a:spcPct val="0"/>
              </a:spcAft>
              <a:buClr>
                <a:srgbClr val="881C1C"/>
              </a:buClr>
              <a:buSzTx/>
              <a:buFontTx/>
              <a:buNone/>
              <a:tabLst/>
              <a:defRPr/>
            </a:pPr>
            <a:endParaRPr kumimoji="0" lang="en-US" altLang="en-US" sz="2200" b="1" i="0" u="none" strike="noStrike" kern="0" cap="none" spc="0" normalizeH="0" baseline="0" noProof="0" dirty="0" smtClean="0">
              <a:ln>
                <a:noFill/>
              </a:ln>
              <a:solidFill>
                <a:srgbClr val="000000"/>
              </a:solidFill>
              <a:effectLst/>
              <a:uLnTx/>
              <a:uFillTx/>
              <a:latin typeface="Arial"/>
              <a:ea typeface="MS PGothic"/>
            </a:endParaRPr>
          </a:p>
          <a:p>
            <a:pPr marL="742950" marR="0" lvl="1" indent="-285750" algn="l" defTabSz="914400" rtl="0" eaLnBrk="1" fontAlgn="base" latinLnBrk="0" hangingPunct="1">
              <a:lnSpc>
                <a:spcPts val="2400"/>
              </a:lnSpc>
              <a:spcBef>
                <a:spcPct val="45000"/>
              </a:spcBef>
              <a:spcAft>
                <a:spcPct val="0"/>
              </a:spcAft>
              <a:buClr>
                <a:srgbClr val="881C1C"/>
              </a:buClr>
              <a:buSzTx/>
              <a:buFontTx/>
              <a:buNone/>
              <a:tabLst/>
              <a:defRPr/>
            </a:pPr>
            <a:r>
              <a:rPr kumimoji="0" lang="en-US" altLang="en-US" sz="2200" b="1" i="0" u="none" strike="noStrike" kern="0" cap="none" spc="0" normalizeH="0" baseline="0" noProof="0" dirty="0" smtClean="0">
                <a:ln>
                  <a:noFill/>
                </a:ln>
                <a:solidFill>
                  <a:srgbClr val="000000"/>
                </a:solidFill>
                <a:effectLst/>
                <a:uLnTx/>
                <a:uFillTx/>
                <a:latin typeface="Arial"/>
                <a:ea typeface="MS PGothic"/>
              </a:rPr>
              <a:t>Historical, humanistic and social justice</a:t>
            </a:r>
          </a:p>
          <a:p>
            <a:pPr marL="742950" marR="0" lvl="1" indent="-285750" algn="l" defTabSz="914400" rtl="0" eaLnBrk="1" fontAlgn="base" latinLnBrk="0" hangingPunct="1">
              <a:lnSpc>
                <a:spcPts val="2400"/>
              </a:lnSpc>
              <a:spcBef>
                <a:spcPct val="45000"/>
              </a:spcBef>
              <a:spcAft>
                <a:spcPct val="0"/>
              </a:spcAft>
              <a:buClr>
                <a:srgbClr val="881C1C"/>
              </a:buClr>
              <a:buSzTx/>
              <a:buFontTx/>
              <a:buNone/>
              <a:tabLst/>
              <a:defRPr/>
            </a:pPr>
            <a:endParaRPr kumimoji="0" lang="en-US" altLang="en-US" sz="2200" b="1" i="0" u="none" strike="noStrike" kern="0" cap="none" spc="0" normalizeH="0" baseline="0" noProof="0" dirty="0" smtClean="0">
              <a:ln>
                <a:noFill/>
              </a:ln>
              <a:solidFill>
                <a:srgbClr val="000000"/>
              </a:solidFill>
              <a:effectLst/>
              <a:uLnTx/>
              <a:uFillTx/>
              <a:latin typeface="Arial"/>
              <a:ea typeface="MS PGothic"/>
            </a:endParaRPr>
          </a:p>
          <a:p>
            <a:pPr marL="742950" marR="0" lvl="1" indent="-285750" algn="l" defTabSz="914400" rtl="0" eaLnBrk="1" fontAlgn="base" latinLnBrk="0" hangingPunct="1">
              <a:lnSpc>
                <a:spcPts val="2400"/>
              </a:lnSpc>
              <a:spcBef>
                <a:spcPct val="45000"/>
              </a:spcBef>
              <a:spcAft>
                <a:spcPct val="0"/>
              </a:spcAft>
              <a:buClr>
                <a:srgbClr val="881C1C"/>
              </a:buClr>
              <a:buSzTx/>
              <a:buFontTx/>
              <a:buNone/>
              <a:tabLst/>
              <a:defRPr/>
            </a:pPr>
            <a:endParaRPr kumimoji="0" lang="en-US" altLang="en-US" sz="2200" b="1" i="0" u="none" strike="noStrike" kern="0" cap="none" spc="0" normalizeH="0" baseline="0" noProof="0" dirty="0" smtClean="0">
              <a:ln>
                <a:noFill/>
              </a:ln>
              <a:solidFill>
                <a:srgbClr val="000000"/>
              </a:solidFill>
              <a:effectLst/>
              <a:uLnTx/>
              <a:uFillTx/>
              <a:latin typeface="Arial"/>
              <a:ea typeface="MS PGothic"/>
            </a:endParaRPr>
          </a:p>
          <a:p>
            <a:pPr marL="742950" marR="0" lvl="1" indent="-285750" algn="l" defTabSz="914400" rtl="0" eaLnBrk="1" fontAlgn="base" latinLnBrk="0" hangingPunct="1">
              <a:lnSpc>
                <a:spcPts val="2400"/>
              </a:lnSpc>
              <a:spcBef>
                <a:spcPct val="45000"/>
              </a:spcBef>
              <a:spcAft>
                <a:spcPct val="0"/>
              </a:spcAft>
              <a:buClr>
                <a:srgbClr val="881C1C"/>
              </a:buClr>
              <a:buSzTx/>
              <a:buFontTx/>
              <a:buNone/>
              <a:tabLst/>
              <a:defRPr/>
            </a:pPr>
            <a:endParaRPr kumimoji="0" lang="en-US" altLang="en-US" sz="2200" b="1" i="0" u="none" strike="noStrike" kern="0" cap="none" spc="0" normalizeH="0" baseline="0" noProof="0" dirty="0" smtClean="0">
              <a:ln>
                <a:noFill/>
              </a:ln>
              <a:solidFill>
                <a:srgbClr val="000000"/>
              </a:solidFill>
              <a:effectLst/>
              <a:uLnTx/>
              <a:uFillTx/>
              <a:latin typeface="Arial"/>
              <a:ea typeface="MS PGothic"/>
            </a:endParaRPr>
          </a:p>
          <a:p>
            <a:pPr marL="342900" marR="0" lvl="0" indent="-342900" algn="l" defTabSz="914400" rtl="0" eaLnBrk="1" fontAlgn="base" latinLnBrk="0" hangingPunct="1">
              <a:lnSpc>
                <a:spcPts val="2400"/>
              </a:lnSpc>
              <a:spcBef>
                <a:spcPct val="45000"/>
              </a:spcBef>
              <a:spcAft>
                <a:spcPct val="0"/>
              </a:spcAft>
              <a:buClr>
                <a:srgbClr val="881C1C"/>
              </a:buClr>
              <a:buSzTx/>
              <a:buFontTx/>
              <a:buNone/>
              <a:tabLst/>
              <a:defRPr/>
            </a:pPr>
            <a:endParaRPr kumimoji="0" lang="en-US" altLang="en-US" sz="2200" b="1" i="0" u="none" strike="noStrike" kern="0" cap="none" spc="0" normalizeH="0" baseline="0" noProof="0" dirty="0" smtClean="0">
              <a:ln>
                <a:noFill/>
              </a:ln>
              <a:solidFill>
                <a:srgbClr val="000000"/>
              </a:solidFill>
              <a:effectLst/>
              <a:uLnTx/>
              <a:uFillTx/>
              <a:latin typeface="Arial"/>
              <a:ea typeface="MS PGothic"/>
              <a:cs typeface="+mn-cs"/>
            </a:endParaRPr>
          </a:p>
          <a:p>
            <a:pPr marL="342900" marR="0" lvl="0" indent="-342900" algn="l" defTabSz="914400" rtl="0" eaLnBrk="1" fontAlgn="base" latinLnBrk="0" hangingPunct="1">
              <a:lnSpc>
                <a:spcPts val="2400"/>
              </a:lnSpc>
              <a:spcBef>
                <a:spcPct val="45000"/>
              </a:spcBef>
              <a:spcAft>
                <a:spcPct val="0"/>
              </a:spcAft>
              <a:buClr>
                <a:srgbClr val="881C1C"/>
              </a:buClr>
              <a:buSzTx/>
              <a:buFontTx/>
              <a:buChar char="•"/>
              <a:tabLst/>
              <a:defRPr/>
            </a:pPr>
            <a:endParaRPr kumimoji="0" lang="en-US" altLang="en-US" sz="2200" b="1" i="0" u="none" strike="noStrike" kern="0" cap="none" spc="0" normalizeH="0" baseline="0" noProof="0" dirty="0" smtClean="0">
              <a:ln>
                <a:noFill/>
              </a:ln>
              <a:solidFill>
                <a:srgbClr val="000000"/>
              </a:solidFill>
              <a:effectLst/>
              <a:uLnTx/>
              <a:uFillTx/>
              <a:latin typeface="Arial"/>
              <a:ea typeface="MS PGothic"/>
              <a:cs typeface="+mn-cs"/>
            </a:endParaRPr>
          </a:p>
          <a:p>
            <a:pPr marL="342900" marR="0" lvl="0" indent="-342900" algn="l" defTabSz="914400" rtl="0" eaLnBrk="1" fontAlgn="base" latinLnBrk="0" hangingPunct="1">
              <a:lnSpc>
                <a:spcPts val="2400"/>
              </a:lnSpc>
              <a:spcBef>
                <a:spcPct val="45000"/>
              </a:spcBef>
              <a:spcAft>
                <a:spcPct val="0"/>
              </a:spcAft>
              <a:buClr>
                <a:srgbClr val="881C1C"/>
              </a:buClr>
              <a:buSzTx/>
              <a:buFontTx/>
              <a:buChar char="•"/>
              <a:tabLst/>
              <a:defRPr/>
            </a:pPr>
            <a:endParaRPr kumimoji="0" lang="en-US" altLang="en-US" sz="2200" b="1" i="0" u="none" strike="noStrike" kern="0" cap="none" spc="0" normalizeH="0" baseline="0" noProof="0" dirty="0" smtClean="0">
              <a:ln>
                <a:noFill/>
              </a:ln>
              <a:solidFill>
                <a:srgbClr val="000000"/>
              </a:solidFill>
              <a:effectLst/>
              <a:uLnTx/>
              <a:uFillTx/>
              <a:latin typeface="Arial"/>
              <a:ea typeface="MS PGothic"/>
              <a:cs typeface="+mn-cs"/>
            </a:endParaRPr>
          </a:p>
          <a:p>
            <a:pPr marL="342900" marR="0" lvl="0" indent="-342900" algn="l" defTabSz="914400" rtl="0" eaLnBrk="1" fontAlgn="base" latinLnBrk="0" hangingPunct="1">
              <a:lnSpc>
                <a:spcPts val="2400"/>
              </a:lnSpc>
              <a:spcBef>
                <a:spcPct val="45000"/>
              </a:spcBef>
              <a:spcAft>
                <a:spcPct val="0"/>
              </a:spcAft>
              <a:buClr>
                <a:srgbClr val="881C1C"/>
              </a:buClr>
              <a:buSzTx/>
              <a:buFontTx/>
              <a:buChar char="•"/>
              <a:tabLst/>
              <a:defRPr/>
            </a:pPr>
            <a:endParaRPr kumimoji="0" lang="en-US" altLang="en-US" sz="2200" b="0" i="0" u="none" strike="noStrike" kern="0" cap="none" spc="0" normalizeH="0" baseline="0" noProof="0" dirty="0" smtClean="0">
              <a:ln>
                <a:noFill/>
              </a:ln>
              <a:solidFill>
                <a:srgbClr val="000000"/>
              </a:solidFill>
              <a:effectLst/>
              <a:uLnTx/>
              <a:uFillTx/>
              <a:latin typeface="Arial"/>
              <a:ea typeface="MS PGothic"/>
              <a:cs typeface="+mn-cs"/>
            </a:endParaRPr>
          </a:p>
        </p:txBody>
      </p:sp>
      <p:sp useBgFill="1">
        <p:nvSpPr>
          <p:cNvPr id="6" name="TextBox 5"/>
          <p:cNvSpPr txBox="1"/>
          <p:nvPr/>
        </p:nvSpPr>
        <p:spPr>
          <a:xfrm>
            <a:off x="5214942" y="6286520"/>
            <a:ext cx="367979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8338322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260350"/>
            <a:ext cx="8642350"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Rectangle 7"/>
          <p:cNvSpPr>
            <a:spLocks noChangeArrowheads="1"/>
          </p:cNvSpPr>
          <p:nvPr/>
        </p:nvSpPr>
        <p:spPr bwMode="auto">
          <a:xfrm>
            <a:off x="611188" y="765175"/>
            <a:ext cx="9145587" cy="420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endParaRPr lang="en-AU" altLang="en-US" sz="300">
              <a:solidFill>
                <a:srgbClr val="FF0000"/>
              </a:solidFill>
            </a:endParaRPr>
          </a:p>
          <a:p>
            <a:pPr algn="l"/>
            <a:r>
              <a:rPr lang="en-AU" altLang="en-US" sz="2800" b="1"/>
              <a:t>If you talk to a man in a language he understands,</a:t>
            </a:r>
          </a:p>
          <a:p>
            <a:pPr algn="l"/>
            <a:endParaRPr lang="en-AU" altLang="en-US" b="1"/>
          </a:p>
          <a:p>
            <a:pPr algn="l"/>
            <a:endParaRPr lang="en-AU" altLang="en-US" sz="2800" b="1"/>
          </a:p>
          <a:p>
            <a:pPr algn="l"/>
            <a:r>
              <a:rPr lang="en-AU" altLang="en-US" sz="2800" b="1"/>
              <a:t>                  that goes to his head. </a:t>
            </a:r>
          </a:p>
          <a:p>
            <a:pPr algn="l"/>
            <a:endParaRPr lang="en-AU" altLang="en-US" sz="3200" b="1"/>
          </a:p>
          <a:p>
            <a:pPr algn="l"/>
            <a:endParaRPr lang="en-AU" altLang="en-US" sz="1800" b="1"/>
          </a:p>
          <a:p>
            <a:pPr algn="l"/>
            <a:r>
              <a:rPr lang="en-AU" altLang="en-US" sz="2800" b="1"/>
              <a:t>If you talk to him in his language, </a:t>
            </a:r>
          </a:p>
          <a:p>
            <a:pPr algn="l"/>
            <a:endParaRPr lang="en-AU" altLang="en-US" sz="3600" b="1"/>
          </a:p>
          <a:p>
            <a:pPr algn="l"/>
            <a:endParaRPr lang="en-AU" altLang="en-US" sz="1200" b="1"/>
          </a:p>
          <a:p>
            <a:pPr algn="l"/>
            <a:r>
              <a:rPr lang="en-AU" altLang="en-US" sz="2800" b="1"/>
              <a:t>               that goes to his heart.     </a:t>
            </a:r>
            <a:r>
              <a:rPr lang="en-AU" altLang="en-US" sz="3200" b="1"/>
              <a:t>(Nelson Mandela)</a:t>
            </a:r>
            <a:endParaRPr lang="en-AU" altLang="en-US" sz="2800" b="1"/>
          </a:p>
        </p:txBody>
      </p:sp>
      <p:sp useBgFill="1">
        <p:nvSpPr>
          <p:cNvPr id="6" name="TextBox 5"/>
          <p:cNvSpPr txBox="1"/>
          <p:nvPr/>
        </p:nvSpPr>
        <p:spPr>
          <a:xfrm>
            <a:off x="3571868" y="6572272"/>
            <a:ext cx="352267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609600" y="609600"/>
            <a:ext cx="8305800" cy="515938"/>
          </a:xfrm>
        </p:spPr>
        <p:txBody>
          <a:bodyPr/>
          <a:lstStyle/>
          <a:p>
            <a:pPr eaLnBrk="1" hangingPunct="1"/>
            <a:r>
              <a:rPr lang="en-US" altLang="en-US" sz="3400" b="0" smtClean="0"/>
              <a:t>Ethical reasons </a:t>
            </a:r>
            <a:endParaRPr lang="en-US" altLang="en-US" sz="3400" smtClean="0"/>
          </a:p>
        </p:txBody>
      </p:sp>
      <p:sp>
        <p:nvSpPr>
          <p:cNvPr id="73731" name="Rectangle 3"/>
          <p:cNvSpPr>
            <a:spLocks noGrp="1" noChangeArrowheads="1"/>
          </p:cNvSpPr>
          <p:nvPr>
            <p:ph type="body" idx="4294967295"/>
          </p:nvPr>
        </p:nvSpPr>
        <p:spPr>
          <a:xfrm>
            <a:off x="1116013" y="1412875"/>
            <a:ext cx="7194550" cy="5040313"/>
          </a:xfrm>
        </p:spPr>
        <p:txBody>
          <a:bodyPr/>
          <a:lstStyle/>
          <a:p>
            <a:pPr lvl="1" eaLnBrk="1" hangingPunct="1">
              <a:buFontTx/>
              <a:buNone/>
            </a:pPr>
            <a:r>
              <a:rPr lang="en-US" altLang="en-US" sz="5000" b="1" dirty="0" smtClean="0"/>
              <a:t>Native </a:t>
            </a:r>
            <a:r>
              <a:rPr lang="en-US" altLang="en-US" sz="5000" b="1" u="sng" dirty="0" smtClean="0"/>
              <a:t>Tongue</a:t>
            </a:r>
            <a:r>
              <a:rPr lang="en-US" altLang="en-US" sz="5000" b="1" dirty="0" smtClean="0"/>
              <a:t> Title: </a:t>
            </a:r>
          </a:p>
          <a:p>
            <a:pPr lvl="1" eaLnBrk="1" hangingPunct="1">
              <a:buFontTx/>
              <a:buNone/>
            </a:pPr>
            <a:r>
              <a:rPr lang="en-US" altLang="en-US" b="1" dirty="0" smtClean="0"/>
              <a:t>	Deontological compensation for language loss: </a:t>
            </a:r>
          </a:p>
          <a:p>
            <a:pPr lvl="2" eaLnBrk="1" hangingPunct="1"/>
            <a:r>
              <a:rPr lang="en-US" altLang="en-US" sz="2800" b="1" dirty="0" smtClean="0"/>
              <a:t>The loss of language is more severe than the loss of land</a:t>
            </a:r>
          </a:p>
          <a:p>
            <a:pPr lvl="2" eaLnBrk="1" hangingPunct="1"/>
            <a:r>
              <a:rPr lang="en-AU" altLang="en-US" b="1" dirty="0" smtClean="0"/>
              <a:t>Language death = loss of cultural autonomy </a:t>
            </a:r>
          </a:p>
          <a:p>
            <a:pPr lvl="2" eaLnBrk="1" hangingPunct="1"/>
            <a:r>
              <a:rPr lang="en-AU" altLang="en-US" b="1" dirty="0" smtClean="0"/>
              <a:t>Language death = loss of spiritual and intellectual sovereignty</a:t>
            </a:r>
          </a:p>
          <a:p>
            <a:pPr lvl="2" eaLnBrk="1" hangingPunct="1"/>
            <a:r>
              <a:rPr lang="en-AU" altLang="en-US" b="1" dirty="0" smtClean="0"/>
              <a:t>Language death = loss of soul</a:t>
            </a:r>
            <a:endParaRPr lang="en-US" altLang="en-US" b="1" dirty="0" smtClean="0"/>
          </a:p>
          <a:p>
            <a:pPr lvl="2" eaLnBrk="1" hangingPunct="1"/>
            <a:r>
              <a:rPr lang="en-AU" altLang="en-US" b="1" dirty="0" smtClean="0"/>
              <a:t>Language is a repository of ideas, values and experience</a:t>
            </a:r>
            <a:endParaRPr lang="en-US" altLang="en-US" b="1" dirty="0" smtClean="0">
              <a:solidFill>
                <a:srgbClr val="000000"/>
              </a:solidFill>
            </a:endParaRPr>
          </a:p>
          <a:p>
            <a:pPr eaLnBrk="1" hangingPunct="1"/>
            <a:endParaRPr lang="en-US" altLang="en-US" dirty="0" smtClean="0">
              <a:solidFill>
                <a:srgbClr val="000000"/>
              </a:solidFill>
            </a:endParaRPr>
          </a:p>
        </p:txBody>
      </p:sp>
      <p:pic>
        <p:nvPicPr>
          <p:cNvPr id="73732"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2771800" y="6508383"/>
            <a:ext cx="3240360" cy="353943"/>
          </a:xfrm>
          <a:prstGeom prst="rect">
            <a:avLst/>
          </a:prstGeom>
          <a:noFill/>
        </p:spPr>
        <p:txBody>
          <a:bodyPr wrap="square" rtlCol="0">
            <a:spAutoFit/>
          </a:bodyPr>
          <a:lstStyle/>
          <a:p>
            <a:r>
              <a:rPr lang="en-AU" sz="1700" b="1" dirty="0" smtClean="0">
                <a:solidFill>
                  <a:srgbClr val="FFFF00"/>
                </a:solidFill>
              </a:rPr>
              <a:t>Professor Ghil‘ad Zuckermann</a:t>
            </a:r>
            <a:endParaRPr lang="en-AU" sz="1700" b="1" dirty="0">
              <a:solidFill>
                <a:srgbClr val="FFFF00"/>
              </a:solidFill>
            </a:endParaRPr>
          </a:p>
        </p:txBody>
      </p:sp>
    </p:spTree>
  </p:cSld>
  <p:clrMapOvr>
    <a:masterClrMapping/>
  </p:clrMapOvr>
  <p:transition>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188640"/>
            <a:ext cx="7327238" cy="6319743"/>
          </a:xfrm>
          <a:prstGeom prst="rect">
            <a:avLst/>
          </a:prstGeom>
        </p:spPr>
      </p:pic>
      <p:sp>
        <p:nvSpPr>
          <p:cNvPr id="3" name="TextBox 2"/>
          <p:cNvSpPr txBox="1"/>
          <p:nvPr/>
        </p:nvSpPr>
        <p:spPr>
          <a:xfrm>
            <a:off x="7578758" y="1988840"/>
            <a:ext cx="1313722" cy="4401205"/>
          </a:xfrm>
          <a:prstGeom prst="rect">
            <a:avLst/>
          </a:prstGeom>
          <a:noFill/>
        </p:spPr>
        <p:txBody>
          <a:bodyPr wrap="square" rtlCol="0">
            <a:spAutoFit/>
          </a:bodyPr>
          <a:lstStyle/>
          <a:p>
            <a:pPr algn="l"/>
            <a:r>
              <a:rPr lang="en-AU" sz="2000" b="1" dirty="0" smtClean="0"/>
              <a:t>Resilience</a:t>
            </a:r>
          </a:p>
          <a:p>
            <a:pPr algn="l"/>
            <a:endParaRPr lang="en-AU" sz="2000" dirty="0"/>
          </a:p>
          <a:p>
            <a:pPr algn="l"/>
            <a:r>
              <a:rPr lang="en-AU" sz="2000" dirty="0" smtClean="0"/>
              <a:t>Detroit, Michigan, USA</a:t>
            </a:r>
          </a:p>
          <a:p>
            <a:pPr algn="l"/>
            <a:endParaRPr lang="en-AU" sz="2000" dirty="0" smtClean="0"/>
          </a:p>
          <a:p>
            <a:pPr algn="l"/>
            <a:r>
              <a:rPr lang="en-AU" sz="2000" dirty="0" smtClean="0"/>
              <a:t>September/October 1993</a:t>
            </a:r>
          </a:p>
          <a:p>
            <a:pPr algn="l"/>
            <a:endParaRPr lang="en-AU" sz="1800" dirty="0" smtClean="0"/>
          </a:p>
          <a:p>
            <a:pPr algn="l"/>
            <a:r>
              <a:rPr lang="en-AU" sz="1800" dirty="0" smtClean="0"/>
              <a:t>L-R: </a:t>
            </a:r>
          </a:p>
          <a:p>
            <a:pPr algn="l"/>
            <a:r>
              <a:rPr lang="en-AU" sz="1600" dirty="0" smtClean="0"/>
              <a:t>Ghil‘ad Zuckermann, Muhammad Ali</a:t>
            </a:r>
            <a:endParaRPr lang="en-AU" sz="1600" dirty="0"/>
          </a:p>
        </p:txBody>
      </p:sp>
      <p:sp useBgFill="1">
        <p:nvSpPr>
          <p:cNvPr id="6" name="TextBox 5"/>
          <p:cNvSpPr txBox="1"/>
          <p:nvPr/>
        </p:nvSpPr>
        <p:spPr>
          <a:xfrm>
            <a:off x="3491880" y="6524625"/>
            <a:ext cx="358330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772513177"/>
      </p:ext>
    </p:extLst>
  </p:cSld>
  <p:clrMapOvr>
    <a:masterClrMapping/>
  </p:clrMapOvr>
  <p:transition>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content.xx.fbcdn.net/hphotos-xpf1/t31.0-8/s960x960/981330_375730959204498_620769191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881" y="254553"/>
            <a:ext cx="4901459" cy="63415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500694" y="285728"/>
            <a:ext cx="2952328" cy="5940088"/>
          </a:xfrm>
          <a:prstGeom prst="rect">
            <a:avLst/>
          </a:prstGeom>
          <a:noFill/>
        </p:spPr>
        <p:txBody>
          <a:bodyPr wrap="square" rtlCol="0">
            <a:spAutoFit/>
          </a:bodyPr>
          <a:lstStyle/>
          <a:p>
            <a:pPr algn="l"/>
            <a:r>
              <a:rPr lang="en-AU" dirty="0"/>
              <a:t>With Gail Mabo, Eddie Mabo's daughter, Alice Springs, 4 June </a:t>
            </a:r>
            <a:r>
              <a:rPr lang="en-AU" dirty="0" smtClean="0"/>
              <a:t>2013</a:t>
            </a:r>
          </a:p>
          <a:p>
            <a:pPr algn="l"/>
            <a:endParaRPr lang="en-AU" sz="2000" dirty="0" smtClean="0"/>
          </a:p>
          <a:p>
            <a:pPr algn="l"/>
            <a:r>
              <a:rPr lang="en-AU" sz="2000" dirty="0" smtClean="0"/>
              <a:t>Eddie Mabo (1936-92) was a</a:t>
            </a:r>
            <a:r>
              <a:rPr lang="en-AU" sz="2000" dirty="0"/>
              <a:t> Torres Strait </a:t>
            </a:r>
            <a:r>
              <a:rPr lang="en-AU" sz="2000" dirty="0" smtClean="0"/>
              <a:t>Islander who campaigned </a:t>
            </a:r>
            <a:r>
              <a:rPr lang="en-AU" sz="2000" dirty="0"/>
              <a:t>for Indigenous land </a:t>
            </a:r>
            <a:r>
              <a:rPr lang="en-AU" sz="2000" dirty="0" smtClean="0"/>
              <a:t>rights, achieving the landmark </a:t>
            </a:r>
            <a:r>
              <a:rPr lang="en-AU" sz="2000" dirty="0"/>
              <a:t>decision of the High </a:t>
            </a:r>
            <a:r>
              <a:rPr lang="en-AU" sz="2000" dirty="0" smtClean="0"/>
              <a:t>Court </a:t>
            </a:r>
            <a:r>
              <a:rPr lang="en-AU" sz="2000" dirty="0"/>
              <a:t>of Australia </a:t>
            </a:r>
            <a:r>
              <a:rPr lang="en-AU" sz="2000" dirty="0" smtClean="0"/>
              <a:t>that </a:t>
            </a:r>
            <a:r>
              <a:rPr lang="en-AU" sz="2000" dirty="0"/>
              <a:t>overturned the legal </a:t>
            </a:r>
            <a:r>
              <a:rPr lang="en-AU" sz="2000" dirty="0" smtClean="0"/>
              <a:t>doctrine</a:t>
            </a:r>
            <a:r>
              <a:rPr lang="en-AU" sz="2000" dirty="0"/>
              <a:t> </a:t>
            </a:r>
            <a:r>
              <a:rPr lang="en-AU" sz="2000" dirty="0" smtClean="0"/>
              <a:t>of</a:t>
            </a:r>
            <a:r>
              <a:rPr lang="en-AU" sz="2000" dirty="0"/>
              <a:t> </a:t>
            </a:r>
            <a:r>
              <a:rPr lang="en-AU" sz="2000" i="1" dirty="0"/>
              <a:t>terra nullius</a:t>
            </a:r>
            <a:r>
              <a:rPr lang="en-AU" sz="2000" dirty="0"/>
              <a:t> </a:t>
            </a:r>
            <a:r>
              <a:rPr lang="en-AU" sz="2000" dirty="0" smtClean="0"/>
              <a:t>(‘land </a:t>
            </a:r>
            <a:r>
              <a:rPr lang="en-AU" sz="2000" dirty="0"/>
              <a:t>belonging to </a:t>
            </a:r>
            <a:r>
              <a:rPr lang="en-AU" sz="2000" dirty="0" smtClean="0"/>
              <a:t>nobody’).</a:t>
            </a:r>
            <a:endParaRPr lang="en-AU" sz="2000" dirty="0"/>
          </a:p>
        </p:txBody>
      </p:sp>
      <p:sp useBgFill="1">
        <p:nvSpPr>
          <p:cNvPr id="6" name="TextBox 5"/>
          <p:cNvSpPr txBox="1"/>
          <p:nvPr/>
        </p:nvSpPr>
        <p:spPr>
          <a:xfrm>
            <a:off x="3357554" y="6500834"/>
            <a:ext cx="373698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829446592"/>
      </p:ext>
    </p:extLst>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novosibirsk-art.ru/wp-content/uploads/2011/03/palimpsest-archimede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476250"/>
            <a:ext cx="8642350" cy="585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TextBox 4"/>
          <p:cNvSpPr txBox="1">
            <a:spLocks noChangeArrowheads="1"/>
          </p:cNvSpPr>
          <p:nvPr/>
        </p:nvSpPr>
        <p:spPr bwMode="auto">
          <a:xfrm>
            <a:off x="827088" y="836613"/>
            <a:ext cx="7632700" cy="597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US" altLang="en-US" sz="2800" dirty="0"/>
              <a:t>Russell </a:t>
            </a:r>
            <a:r>
              <a:rPr lang="en-US" altLang="en-US" sz="2800" b="1" dirty="0"/>
              <a:t>Hoban</a:t>
            </a:r>
            <a:r>
              <a:rPr lang="en-US" altLang="en-US" sz="2800" dirty="0"/>
              <a:t> (children’s writer, 1925-</a:t>
            </a:r>
            <a:r>
              <a:rPr lang="en-US" altLang="en-US" sz="2800" b="1" dirty="0"/>
              <a:t>2011</a:t>
            </a:r>
            <a:r>
              <a:rPr lang="en-US" altLang="en-US" sz="2800" dirty="0"/>
              <a:t> – cf. </a:t>
            </a:r>
            <a:r>
              <a:rPr lang="en-US" altLang="en-US" sz="2800" dirty="0" err="1"/>
              <a:t>Haffenden</a:t>
            </a:r>
            <a:r>
              <a:rPr lang="en-US" altLang="en-US" sz="2800" dirty="0"/>
              <a:t> 1985: 138):</a:t>
            </a:r>
            <a:endParaRPr lang="en-AU" altLang="en-US" sz="2800" b="1" dirty="0"/>
          </a:p>
          <a:p>
            <a:pPr algn="l"/>
            <a:endParaRPr lang="en-US" altLang="en-US" sz="700" b="1" dirty="0"/>
          </a:p>
          <a:p>
            <a:pPr algn="l"/>
            <a:r>
              <a:rPr lang="en-US" altLang="en-US" sz="3200" b="1" dirty="0"/>
              <a:t>Language is an archaeological vehicle, </a:t>
            </a:r>
          </a:p>
          <a:p>
            <a:pPr algn="l"/>
            <a:r>
              <a:rPr lang="en-US" altLang="en-US" sz="3200" b="1" dirty="0"/>
              <a:t>full of the remnants of dead and living pasts, lost and buried civilizations and technologies. </a:t>
            </a:r>
          </a:p>
          <a:p>
            <a:pPr algn="l"/>
            <a:r>
              <a:rPr lang="en-US" altLang="en-US" sz="3200" b="1" dirty="0"/>
              <a:t>The language we speak is a whole </a:t>
            </a:r>
            <a:r>
              <a:rPr lang="en-US" altLang="en-US" sz="6000" b="1" u="sng" dirty="0"/>
              <a:t>palimpsest</a:t>
            </a:r>
            <a:r>
              <a:rPr lang="en-US" altLang="en-US" sz="6000" b="1" dirty="0"/>
              <a:t> </a:t>
            </a:r>
            <a:r>
              <a:rPr lang="en-US" altLang="en-US" sz="3200" b="1" dirty="0"/>
              <a:t>of human effort and history.</a:t>
            </a:r>
          </a:p>
          <a:p>
            <a:r>
              <a:rPr lang="en-US" altLang="en-US" dirty="0"/>
              <a:t>			</a:t>
            </a:r>
            <a:endParaRPr lang="en-AU" altLang="en-US" b="1" dirty="0"/>
          </a:p>
        </p:txBody>
      </p:sp>
      <p:sp useBgFill="1">
        <p:nvSpPr>
          <p:cNvPr id="6" name="TextBox 5"/>
          <p:cNvSpPr txBox="1"/>
          <p:nvPr/>
        </p:nvSpPr>
        <p:spPr>
          <a:xfrm>
            <a:off x="3643306" y="6500834"/>
            <a:ext cx="345123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Content Placeholder 3" descr="B5966.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674" r="893"/>
          <a:stretch>
            <a:fillRect/>
          </a:stretch>
        </p:blipFill>
        <p:spPr>
          <a:xfrm>
            <a:off x="4500563" y="230188"/>
            <a:ext cx="4392612" cy="6288087"/>
          </a:xfrm>
        </p:spPr>
      </p:pic>
      <p:sp>
        <p:nvSpPr>
          <p:cNvPr id="75779" name="TextBox 2"/>
          <p:cNvSpPr txBox="1">
            <a:spLocks noChangeArrowheads="1"/>
          </p:cNvSpPr>
          <p:nvPr/>
        </p:nvSpPr>
        <p:spPr bwMode="auto">
          <a:xfrm>
            <a:off x="4572000" y="5516563"/>
            <a:ext cx="424656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r>
              <a:rPr lang="en-US" altLang="en-US">
                <a:solidFill>
                  <a:schemeClr val="tx2"/>
                </a:solidFill>
              </a:rPr>
              <a:t>Anthony Forster </a:t>
            </a:r>
            <a:r>
              <a:rPr lang="en-AU" altLang="en-US">
                <a:solidFill>
                  <a:schemeClr val="tx2"/>
                </a:solidFill>
              </a:rPr>
              <a:t>(1813-1897)</a:t>
            </a:r>
          </a:p>
          <a:p>
            <a:r>
              <a:rPr lang="en-AU" altLang="en-US">
                <a:solidFill>
                  <a:schemeClr val="tx2"/>
                </a:solidFill>
              </a:rPr>
              <a:t>colonist, financier and politician  </a:t>
            </a:r>
            <a:r>
              <a:rPr lang="en-US" altLang="en-US">
                <a:solidFill>
                  <a:schemeClr val="tx2"/>
                </a:solidFill>
              </a:rPr>
              <a:t>  </a:t>
            </a:r>
          </a:p>
        </p:txBody>
      </p:sp>
      <p:sp>
        <p:nvSpPr>
          <p:cNvPr id="75780" name="TextBox 4"/>
          <p:cNvSpPr txBox="1">
            <a:spLocks noChangeArrowheads="1"/>
          </p:cNvSpPr>
          <p:nvPr/>
        </p:nvSpPr>
        <p:spPr bwMode="auto">
          <a:xfrm>
            <a:off x="452438" y="792163"/>
            <a:ext cx="3975100"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r>
              <a:rPr lang="en-US" altLang="en-US" sz="3600" dirty="0">
                <a:latin typeface="Times New Roman" pitchFamily="18" charset="0"/>
                <a:cs typeface="Times New Roman" pitchFamily="18" charset="0"/>
              </a:rPr>
              <a:t>‘The native would be sooner </a:t>
            </a:r>
            <a:r>
              <a:rPr lang="en-US" altLang="en-US" sz="3600" dirty="0" err="1">
                <a:latin typeface="Times New Roman" pitchFamily="18" charset="0"/>
                <a:cs typeface="Times New Roman" pitchFamily="18" charset="0"/>
              </a:rPr>
              <a:t>civilised</a:t>
            </a:r>
            <a:r>
              <a:rPr lang="en-US" altLang="en-US" sz="3600" dirty="0">
                <a:latin typeface="Times New Roman" pitchFamily="18" charset="0"/>
                <a:cs typeface="Times New Roman" pitchFamily="18" charset="0"/>
              </a:rPr>
              <a:t> if their language was extinct.’</a:t>
            </a:r>
          </a:p>
          <a:p>
            <a:endParaRPr lang="en-AU" altLang="en-US" dirty="0">
              <a:latin typeface="Times New Roman" pitchFamily="18" charset="0"/>
              <a:cs typeface="Times New Roman" pitchFamily="18" charset="0"/>
            </a:endParaRPr>
          </a:p>
          <a:p>
            <a:r>
              <a:rPr lang="en-AU" altLang="en-US" dirty="0" smtClean="0">
                <a:latin typeface="Times New Roman" pitchFamily="18" charset="0"/>
                <a:cs typeface="Times New Roman" pitchFamily="18" charset="0"/>
              </a:rPr>
              <a:t>Antony Forster in a report </a:t>
            </a:r>
            <a:r>
              <a:rPr lang="en-AU" altLang="en-US" dirty="0">
                <a:latin typeface="Times New Roman" pitchFamily="18" charset="0"/>
                <a:cs typeface="Times New Roman" pitchFamily="18" charset="0"/>
              </a:rPr>
              <a:t>on a </a:t>
            </a:r>
            <a:r>
              <a:rPr lang="en-US" altLang="en-US" dirty="0">
                <a:latin typeface="Times New Roman" pitchFamily="18" charset="0"/>
                <a:cs typeface="Times New Roman" pitchFamily="18" charset="0"/>
              </a:rPr>
              <a:t>public meeting of the South Australian Missionary Society in aid of the German Mission to the Aborigines, </a:t>
            </a:r>
          </a:p>
          <a:p>
            <a:r>
              <a:rPr lang="en-US" altLang="en-US" i="1" dirty="0">
                <a:latin typeface="Times New Roman" pitchFamily="18" charset="0"/>
                <a:cs typeface="Times New Roman" pitchFamily="18" charset="0"/>
              </a:rPr>
              <a:t>Southern Australian</a:t>
            </a:r>
            <a:r>
              <a:rPr lang="en-US" altLang="en-US" dirty="0">
                <a:latin typeface="Times New Roman" pitchFamily="18" charset="0"/>
                <a:cs typeface="Times New Roman" pitchFamily="18" charset="0"/>
              </a:rPr>
              <a:t> </a:t>
            </a:r>
          </a:p>
          <a:p>
            <a:r>
              <a:rPr lang="en-US" altLang="en-US" dirty="0">
                <a:latin typeface="Times New Roman" pitchFamily="18" charset="0"/>
                <a:cs typeface="Times New Roman" pitchFamily="18" charset="0"/>
              </a:rPr>
              <a:t>8 September </a:t>
            </a:r>
            <a:r>
              <a:rPr lang="en-US" altLang="en-US" b="1" dirty="0">
                <a:latin typeface="Times New Roman" pitchFamily="18" charset="0"/>
                <a:cs typeface="Times New Roman" pitchFamily="18" charset="0"/>
              </a:rPr>
              <a:t>1843</a:t>
            </a:r>
          </a:p>
          <a:p>
            <a:r>
              <a:rPr lang="en-US" altLang="en-US" dirty="0">
                <a:latin typeface="Times New Roman" pitchFamily="18" charset="0"/>
                <a:cs typeface="Times New Roman" pitchFamily="18" charset="0"/>
              </a:rPr>
              <a:t>p. 2 </a:t>
            </a:r>
          </a:p>
        </p:txBody>
      </p:sp>
      <p:sp useBgFill="1">
        <p:nvSpPr>
          <p:cNvPr id="7" name="TextBox 6"/>
          <p:cNvSpPr txBox="1"/>
          <p:nvPr/>
        </p:nvSpPr>
        <p:spPr>
          <a:xfrm>
            <a:off x="2714612" y="6429396"/>
            <a:ext cx="437992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4"/>
          <p:cNvSpPr txBox="1">
            <a:spLocks noChangeArrowheads="1"/>
          </p:cNvSpPr>
          <p:nvPr/>
        </p:nvSpPr>
        <p:spPr bwMode="auto">
          <a:xfrm>
            <a:off x="357158" y="500042"/>
            <a:ext cx="8296275" cy="603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just"/>
            <a:r>
              <a:rPr lang="en-US" altLang="en-US" dirty="0"/>
              <a:t>‘</a:t>
            </a:r>
            <a:r>
              <a:rPr lang="en-US" altLang="en-US" dirty="0" err="1"/>
              <a:t>Mr</a:t>
            </a:r>
            <a:r>
              <a:rPr lang="en-US" altLang="en-US" dirty="0"/>
              <a:t> Forster afterwards adverted to the present mode of teaching the children in their own language. He, with all respect to the Missionaries, would say, on several grounds, that this was wrong.  </a:t>
            </a:r>
          </a:p>
          <a:p>
            <a:pPr algn="just"/>
            <a:endParaRPr lang="en-US" altLang="en-US" dirty="0"/>
          </a:p>
          <a:p>
            <a:pPr algn="just"/>
            <a:r>
              <a:rPr lang="en-US" altLang="en-US" b="1" dirty="0"/>
              <a:t>The natives would be sooner civilized if their language was extinct.  </a:t>
            </a:r>
          </a:p>
          <a:p>
            <a:pPr algn="just"/>
            <a:endParaRPr lang="en-US" altLang="en-US" dirty="0"/>
          </a:p>
          <a:p>
            <a:pPr algn="just"/>
            <a:r>
              <a:rPr lang="en-US" altLang="en-US" sz="2000" dirty="0"/>
              <a:t>The children taught would afterwards mix only with whites, where their own language would be of no use – the use of their language would preserve their prejudices and debasement, and their language was not sufficient to express the ideas of civilized life.  He gave the Missionaries full credit for their talents and zeal, but he thought it would be better to teach the children in English.’</a:t>
            </a:r>
          </a:p>
          <a:p>
            <a:pPr algn="just"/>
            <a:endParaRPr lang="en-US" altLang="en-US" sz="1800" dirty="0"/>
          </a:p>
          <a:p>
            <a:r>
              <a:rPr lang="en-AU" altLang="en-US" sz="1600" dirty="0">
                <a:latin typeface="Times New Roman" pitchFamily="18" charset="0"/>
                <a:cs typeface="Times New Roman" pitchFamily="18" charset="0"/>
              </a:rPr>
              <a:t>(Report on a </a:t>
            </a:r>
            <a:r>
              <a:rPr lang="en-US" altLang="en-US" sz="1600" dirty="0">
                <a:latin typeface="Times New Roman" pitchFamily="18" charset="0"/>
                <a:cs typeface="Times New Roman" pitchFamily="18" charset="0"/>
              </a:rPr>
              <a:t>public meeting of the South Australian Missionary Society in aid of the German Mission to the Aborigines, </a:t>
            </a:r>
            <a:r>
              <a:rPr lang="en-US" altLang="en-US" sz="1600" i="1" dirty="0">
                <a:latin typeface="Times New Roman" pitchFamily="18" charset="0"/>
                <a:cs typeface="Times New Roman" pitchFamily="18" charset="0"/>
              </a:rPr>
              <a:t>Southern Australian</a:t>
            </a:r>
            <a:r>
              <a:rPr lang="en-US" altLang="en-US" sz="1600" dirty="0">
                <a:latin typeface="Times New Roman" pitchFamily="18" charset="0"/>
                <a:cs typeface="Times New Roman" pitchFamily="18" charset="0"/>
              </a:rPr>
              <a:t>, 8 September 1843, p. 2, cf. </a:t>
            </a:r>
            <a:r>
              <a:rPr lang="en-US" altLang="en-US" sz="1600" dirty="0" err="1">
                <a:latin typeface="Times New Roman" pitchFamily="18" charset="0"/>
                <a:cs typeface="Times New Roman" pitchFamily="18" charset="0"/>
              </a:rPr>
              <a:t>Scrimgeour</a:t>
            </a:r>
            <a:r>
              <a:rPr lang="en-US" altLang="en-US" sz="1600" dirty="0">
                <a:latin typeface="Times New Roman" pitchFamily="18" charset="0"/>
                <a:cs typeface="Times New Roman" pitchFamily="18" charset="0"/>
              </a:rPr>
              <a:t> 2007: 116)  </a:t>
            </a:r>
          </a:p>
          <a:p>
            <a:pPr algn="just"/>
            <a:endParaRPr lang="en-AU" altLang="en-US" dirty="0"/>
          </a:p>
        </p:txBody>
      </p:sp>
      <p:sp useBgFill="1">
        <p:nvSpPr>
          <p:cNvPr id="5" name="TextBox 4"/>
          <p:cNvSpPr txBox="1"/>
          <p:nvPr/>
        </p:nvSpPr>
        <p:spPr>
          <a:xfrm>
            <a:off x="3357554" y="6500834"/>
            <a:ext cx="373698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000824d.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4663" y="260350"/>
            <a:ext cx="4633912"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TextBox 6"/>
          <p:cNvSpPr txBox="1">
            <a:spLocks noChangeArrowheads="1"/>
          </p:cNvSpPr>
          <p:nvPr/>
        </p:nvSpPr>
        <p:spPr bwMode="auto">
          <a:xfrm>
            <a:off x="4500563" y="6092825"/>
            <a:ext cx="43100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r>
              <a:rPr lang="en-US" altLang="en-US" sz="2000">
                <a:solidFill>
                  <a:srgbClr val="000000"/>
                </a:solidFill>
                <a:latin typeface="Calibri" pitchFamily="34" charset="0"/>
              </a:rPr>
              <a:t>South Australian Governor George Grey</a:t>
            </a:r>
          </a:p>
        </p:txBody>
      </p:sp>
      <p:sp>
        <p:nvSpPr>
          <p:cNvPr id="77828" name="TextBox 8"/>
          <p:cNvSpPr txBox="1">
            <a:spLocks noChangeArrowheads="1"/>
          </p:cNvSpPr>
          <p:nvPr/>
        </p:nvSpPr>
        <p:spPr bwMode="auto">
          <a:xfrm>
            <a:off x="323850" y="404813"/>
            <a:ext cx="3933825"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US" altLang="en-US" sz="1800" dirty="0">
                <a:latin typeface="Calibri" pitchFamily="34" charset="0"/>
              </a:rPr>
              <a:t>‘The merchant in London who lays on a vessel for a certain port, regards the affair as a mere mercantile speculation, but could he trace out the results he effects in their remotest ramifications, he would stand astonished at the changes he produces.  With the wizard wand of commerce, he touches a lone and trackless forest, and at his bidding, cities arise, and the hum and dust of trade collect – away are swept ancient races; antique laws and customs </a:t>
            </a:r>
            <a:r>
              <a:rPr lang="en-US" altLang="en-US" sz="1800" dirty="0" err="1">
                <a:latin typeface="Calibri" pitchFamily="34" charset="0"/>
              </a:rPr>
              <a:t>moulder</a:t>
            </a:r>
            <a:r>
              <a:rPr lang="en-US" altLang="en-US" sz="1800" dirty="0">
                <a:latin typeface="Calibri" pitchFamily="34" charset="0"/>
              </a:rPr>
              <a:t> into oblivion.  The strong-holds of murder and superstition are cleansed, and the Gospel is preached amongst ignorant and savage men.  </a:t>
            </a:r>
          </a:p>
          <a:p>
            <a:pPr algn="l"/>
            <a:r>
              <a:rPr lang="en-US" altLang="en-US" sz="2000" b="1" dirty="0">
                <a:latin typeface="Calibri" pitchFamily="34" charset="0"/>
              </a:rPr>
              <a:t>The ruder languages disappear successively, and the tongue of England alone is heard around.’</a:t>
            </a:r>
          </a:p>
          <a:p>
            <a:r>
              <a:rPr lang="en-US" altLang="en-US" sz="1200" b="1" dirty="0">
                <a:latin typeface="Calibri" pitchFamily="34" charset="0"/>
              </a:rPr>
              <a:t>	</a:t>
            </a:r>
          </a:p>
          <a:p>
            <a:r>
              <a:rPr lang="en-US" altLang="en-US" sz="1600" b="1" dirty="0">
                <a:latin typeface="Calibri" pitchFamily="34" charset="0"/>
              </a:rPr>
              <a:t>George Grey </a:t>
            </a:r>
            <a:r>
              <a:rPr lang="en-US" altLang="en-US" sz="1600" b="1" dirty="0" smtClean="0">
                <a:latin typeface="Calibri" pitchFamily="34" charset="0"/>
              </a:rPr>
              <a:t>1841, </a:t>
            </a:r>
            <a:r>
              <a:rPr lang="en-US" altLang="en-US" sz="1600" b="1" i="1" dirty="0">
                <a:latin typeface="Calibri" pitchFamily="34" charset="0"/>
              </a:rPr>
              <a:t>Journals of Two Expeditions of Discovery, </a:t>
            </a:r>
            <a:r>
              <a:rPr lang="en-US" altLang="en-US" sz="1600" b="1" i="1" dirty="0" smtClean="0">
                <a:latin typeface="Calibri" pitchFamily="34" charset="0"/>
              </a:rPr>
              <a:t>Vol. </a:t>
            </a:r>
            <a:r>
              <a:rPr lang="en-US" altLang="en-US" sz="1600" b="1" i="1" dirty="0">
                <a:latin typeface="Calibri" pitchFamily="34" charset="0"/>
              </a:rPr>
              <a:t>2, pp. 200-201</a:t>
            </a:r>
            <a:endParaRPr lang="en-US" altLang="en-US" sz="1400" i="1" dirty="0">
              <a:latin typeface="Calibri" pitchFamily="34" charset="0"/>
            </a:endParaRPr>
          </a:p>
        </p:txBody>
      </p:sp>
      <p:sp useBgFill="1">
        <p:nvSpPr>
          <p:cNvPr id="7" name="TextBox 6"/>
          <p:cNvSpPr txBox="1"/>
          <p:nvPr/>
        </p:nvSpPr>
        <p:spPr>
          <a:xfrm>
            <a:off x="3571868" y="6572272"/>
            <a:ext cx="352267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539750" y="404813"/>
            <a:ext cx="8305800" cy="515937"/>
          </a:xfrm>
        </p:spPr>
        <p:txBody>
          <a:bodyPr/>
          <a:lstStyle/>
          <a:p>
            <a:pPr eaLnBrk="1" hangingPunct="1"/>
            <a:r>
              <a:rPr lang="en-US" altLang="en-US" sz="3400" b="0" smtClean="0"/>
              <a:t>Ethical reasons </a:t>
            </a:r>
            <a:endParaRPr lang="en-US" altLang="en-US" sz="3400" smtClean="0"/>
          </a:p>
        </p:txBody>
      </p:sp>
      <p:sp>
        <p:nvSpPr>
          <p:cNvPr id="78851" name="Rectangle 3"/>
          <p:cNvSpPr>
            <a:spLocks noGrp="1" noChangeArrowheads="1"/>
          </p:cNvSpPr>
          <p:nvPr>
            <p:ph type="body" idx="4294967295"/>
          </p:nvPr>
        </p:nvSpPr>
        <p:spPr>
          <a:xfrm>
            <a:off x="539750" y="836613"/>
            <a:ext cx="8064500" cy="5616575"/>
          </a:xfrm>
        </p:spPr>
        <p:txBody>
          <a:bodyPr/>
          <a:lstStyle/>
          <a:p>
            <a:pPr lvl="1" eaLnBrk="1" hangingPunct="1">
              <a:buFontTx/>
              <a:buNone/>
            </a:pPr>
            <a:r>
              <a:rPr lang="en-US" altLang="en-US" b="1" dirty="0" smtClean="0"/>
              <a:t>(Native </a:t>
            </a:r>
            <a:r>
              <a:rPr lang="en-US" altLang="en-US" b="1" u="sng" dirty="0" smtClean="0"/>
              <a:t>Tongue</a:t>
            </a:r>
            <a:r>
              <a:rPr lang="en-US" altLang="en-US" b="1" dirty="0" smtClean="0"/>
              <a:t> Title: </a:t>
            </a:r>
          </a:p>
          <a:p>
            <a:pPr lvl="1" eaLnBrk="1" hangingPunct="1">
              <a:buFontTx/>
              <a:buNone/>
            </a:pPr>
            <a:r>
              <a:rPr lang="en-US" altLang="en-US" b="1" dirty="0" smtClean="0"/>
              <a:t>	Deontological compensation for language loss:)</a:t>
            </a:r>
          </a:p>
          <a:p>
            <a:pPr lvl="2" eaLnBrk="1" hangingPunct="1"/>
            <a:r>
              <a:rPr lang="en-US" altLang="en-US" b="1" dirty="0" smtClean="0"/>
              <a:t>In case of </a:t>
            </a:r>
            <a:r>
              <a:rPr lang="en-US" altLang="en-US" b="1" dirty="0" err="1" smtClean="0"/>
              <a:t>linguicide</a:t>
            </a:r>
            <a:r>
              <a:rPr lang="en-US" altLang="en-US" b="1" dirty="0" smtClean="0"/>
              <a:t> (language killing) or </a:t>
            </a:r>
            <a:r>
              <a:rPr lang="en-US" altLang="en-US" b="1" dirty="0" err="1" smtClean="0"/>
              <a:t>glottophagy</a:t>
            </a:r>
            <a:r>
              <a:rPr lang="en-US" altLang="en-US" b="1" dirty="0" smtClean="0"/>
              <a:t> (language eating):   		</a:t>
            </a:r>
          </a:p>
          <a:p>
            <a:pPr lvl="2" eaLnBrk="1" hangingPunct="1">
              <a:buFontTx/>
              <a:buNone/>
            </a:pPr>
            <a:r>
              <a:rPr lang="en-US" altLang="en-US" b="1" dirty="0" smtClean="0"/>
              <a:t>	It is much harder to prove continuity in Native Title cases</a:t>
            </a:r>
          </a:p>
          <a:p>
            <a:pPr lvl="2" eaLnBrk="1" hangingPunct="1">
              <a:buFontTx/>
              <a:buNone/>
            </a:pPr>
            <a:r>
              <a:rPr lang="en-US" altLang="en-US" b="1" dirty="0" smtClean="0"/>
              <a:t>Protection of Intellectual Property (IP): Traditional Indigenous knowledge: language, stories, music, dance, symbols, art, crafts, cosmology, medicinal and environmental knowledge etc.</a:t>
            </a:r>
          </a:p>
          <a:p>
            <a:pPr lvl="2" eaLnBrk="1" hangingPunct="1">
              <a:buFontTx/>
              <a:buNone/>
            </a:pPr>
            <a:r>
              <a:rPr lang="en-US" altLang="en-US" b="1" dirty="0" smtClean="0"/>
              <a:t>See </a:t>
            </a:r>
            <a:r>
              <a:rPr lang="en-AU" altLang="en-US" b="1" i="1" u="sng" dirty="0" err="1" smtClean="0"/>
              <a:t>Mātauranga</a:t>
            </a:r>
            <a:r>
              <a:rPr lang="en-AU" altLang="en-US" b="1" i="1" u="sng" dirty="0" smtClean="0"/>
              <a:t> Māori </a:t>
            </a:r>
            <a:r>
              <a:rPr lang="en-AU" altLang="en-US" b="1" dirty="0" smtClean="0"/>
              <a:t>in</a:t>
            </a:r>
            <a:r>
              <a:rPr lang="en-AU" altLang="en-US" b="1" i="1" dirty="0" smtClean="0"/>
              <a:t> </a:t>
            </a:r>
            <a:r>
              <a:rPr lang="en-US" altLang="en-US" b="1" dirty="0" smtClean="0"/>
              <a:t>New Zealand </a:t>
            </a:r>
          </a:p>
          <a:p>
            <a:pPr lvl="2" eaLnBrk="1" hangingPunct="1">
              <a:buFontTx/>
              <a:buNone/>
            </a:pPr>
            <a:r>
              <a:rPr lang="en-US" altLang="en-US" b="1" dirty="0" smtClean="0"/>
              <a:t>Cf. </a:t>
            </a:r>
            <a:r>
              <a:rPr lang="en-AU" altLang="en-US" b="1" i="1" dirty="0" smtClean="0"/>
              <a:t>Conversations on </a:t>
            </a:r>
            <a:r>
              <a:rPr lang="en-AU" altLang="en-US" b="1" i="1" dirty="0" err="1" smtClean="0"/>
              <a:t>Mātauranga</a:t>
            </a:r>
            <a:r>
              <a:rPr lang="en-AU" altLang="en-US" b="1" i="1" dirty="0" smtClean="0"/>
              <a:t> Māori</a:t>
            </a:r>
            <a:r>
              <a:rPr lang="en-AU" altLang="en-US" b="1" dirty="0" smtClean="0"/>
              <a:t>, edited by Professor Tai(</a:t>
            </a:r>
            <a:r>
              <a:rPr lang="en-AU" altLang="en-US" b="1" dirty="0" err="1" smtClean="0"/>
              <a:t>arahia</a:t>
            </a:r>
            <a:r>
              <a:rPr lang="en-AU" altLang="en-US" b="1" dirty="0" smtClean="0"/>
              <a:t>) Black</a:t>
            </a:r>
            <a:endParaRPr lang="en-US" altLang="en-US" b="1" dirty="0" smtClean="0"/>
          </a:p>
          <a:p>
            <a:pPr eaLnBrk="1" hangingPunct="1">
              <a:buFontTx/>
              <a:buNone/>
            </a:pPr>
            <a:endParaRPr lang="en-US" altLang="en-US" b="1" dirty="0" smtClean="0">
              <a:solidFill>
                <a:srgbClr val="000000"/>
              </a:solidFill>
            </a:endParaRPr>
          </a:p>
          <a:p>
            <a:pPr eaLnBrk="1" hangingPunct="1"/>
            <a:endParaRPr lang="en-US" altLang="en-US" b="1" dirty="0" smtClean="0">
              <a:solidFill>
                <a:srgbClr val="000000"/>
              </a:solidFill>
            </a:endParaRPr>
          </a:p>
          <a:p>
            <a:pPr eaLnBrk="1" hangingPunct="1"/>
            <a:endParaRPr lang="en-US" altLang="en-US" dirty="0" smtClean="0">
              <a:solidFill>
                <a:srgbClr val="000000"/>
              </a:solidFill>
            </a:endParaRPr>
          </a:p>
        </p:txBody>
      </p:sp>
      <p:pic>
        <p:nvPicPr>
          <p:cNvPr id="78852" name="Picture 3" descr="http://genericcollective.com/wp-content/uploads/2012/06/black-tie.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788" y="5516563"/>
            <a:ext cx="2592387" cy="134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7" name="TextBox 6"/>
          <p:cNvSpPr txBox="1"/>
          <p:nvPr/>
        </p:nvSpPr>
        <p:spPr>
          <a:xfrm>
            <a:off x="857224" y="6504057"/>
            <a:ext cx="386105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539750" y="404813"/>
            <a:ext cx="8305800" cy="515937"/>
          </a:xfrm>
        </p:spPr>
        <p:txBody>
          <a:bodyPr/>
          <a:lstStyle/>
          <a:p>
            <a:pPr eaLnBrk="1" hangingPunct="1"/>
            <a:r>
              <a:rPr lang="en-US" altLang="en-US" sz="3400" b="0" smtClean="0"/>
              <a:t>Ethical reasons </a:t>
            </a:r>
            <a:endParaRPr lang="en-US" altLang="en-US" sz="3400" smtClean="0"/>
          </a:p>
        </p:txBody>
      </p:sp>
      <p:sp>
        <p:nvSpPr>
          <p:cNvPr id="79875" name="Rectangle 3"/>
          <p:cNvSpPr>
            <a:spLocks noGrp="1" noChangeArrowheads="1"/>
          </p:cNvSpPr>
          <p:nvPr>
            <p:ph type="body" idx="4294967295"/>
          </p:nvPr>
        </p:nvSpPr>
        <p:spPr>
          <a:xfrm>
            <a:off x="539750" y="836613"/>
            <a:ext cx="8064500" cy="5616575"/>
          </a:xfrm>
        </p:spPr>
        <p:txBody>
          <a:bodyPr/>
          <a:lstStyle/>
          <a:p>
            <a:pPr lvl="1" eaLnBrk="1" hangingPunct="1">
              <a:buFontTx/>
              <a:buNone/>
            </a:pPr>
            <a:r>
              <a:rPr lang="en-US" altLang="en-US" b="1" dirty="0" smtClean="0"/>
              <a:t>(</a:t>
            </a:r>
            <a:r>
              <a:rPr lang="en-US" altLang="en-US" b="1" dirty="0" smtClean="0"/>
              <a:t>Native </a:t>
            </a:r>
            <a:r>
              <a:rPr lang="en-US" altLang="en-US" b="1" u="sng" dirty="0" smtClean="0"/>
              <a:t>Tongue</a:t>
            </a:r>
            <a:r>
              <a:rPr lang="en-US" altLang="en-US" b="1" dirty="0" smtClean="0"/>
              <a:t> Title: </a:t>
            </a:r>
          </a:p>
          <a:p>
            <a:pPr lvl="1" eaLnBrk="1" hangingPunct="1">
              <a:buFontTx/>
              <a:buNone/>
            </a:pPr>
            <a:r>
              <a:rPr lang="en-US" altLang="en-US" b="1" dirty="0" smtClean="0"/>
              <a:t>	Deontological compensation for language loss:)</a:t>
            </a:r>
          </a:p>
          <a:p>
            <a:pPr lvl="2" eaLnBrk="1" hangingPunct="1">
              <a:lnSpc>
                <a:spcPct val="100000"/>
              </a:lnSpc>
              <a:buFontTx/>
              <a:buNone/>
            </a:pPr>
            <a:r>
              <a:rPr lang="en-NZ" altLang="en-US" sz="4400" b="1" dirty="0" smtClean="0"/>
              <a:t>Australia ought to learn from New Zealand.</a:t>
            </a:r>
          </a:p>
          <a:p>
            <a:pPr lvl="2" eaLnBrk="1" hangingPunct="1">
              <a:buFontTx/>
              <a:buNone/>
            </a:pPr>
            <a:endParaRPr lang="en-AU" altLang="en-US" b="1" dirty="0" smtClean="0">
              <a:sym typeface="Wingdings" pitchFamily="2" charset="2"/>
            </a:endParaRPr>
          </a:p>
          <a:p>
            <a:pPr lvl="2" eaLnBrk="1" hangingPunct="1">
              <a:buFontTx/>
              <a:buNone/>
            </a:pPr>
            <a:r>
              <a:rPr lang="en-AU" altLang="en-US" b="1" dirty="0" smtClean="0">
                <a:sym typeface="Wingdings" pitchFamily="2" charset="2"/>
              </a:rPr>
              <a:t> </a:t>
            </a:r>
            <a:r>
              <a:rPr lang="en-AU" altLang="en-US" b="1" u="sng" dirty="0" smtClean="0"/>
              <a:t>Aboriginal and Torres Strait Islander vernaculars should be defined as </a:t>
            </a:r>
            <a:r>
              <a:rPr lang="en-AU" altLang="en-US" b="1" i="1" u="sng" dirty="0" smtClean="0"/>
              <a:t>official languages </a:t>
            </a:r>
            <a:r>
              <a:rPr lang="en-AU" altLang="en-US" b="1" u="sng" dirty="0" smtClean="0"/>
              <a:t>of their state/territory/land.</a:t>
            </a:r>
          </a:p>
          <a:p>
            <a:pPr lvl="2" eaLnBrk="1" hangingPunct="1">
              <a:buFontTx/>
              <a:buNone/>
            </a:pPr>
            <a:endParaRPr lang="en-AU" altLang="en-US" sz="1050" b="1" u="sng" dirty="0" smtClean="0">
              <a:sym typeface="Wingdings" pitchFamily="2" charset="2"/>
            </a:endParaRPr>
          </a:p>
          <a:p>
            <a:pPr lvl="2" eaLnBrk="1" hangingPunct="1">
              <a:buFontTx/>
              <a:buNone/>
            </a:pPr>
            <a:r>
              <a:rPr lang="en-AU" altLang="en-US" b="1" u="sng" dirty="0" smtClean="0">
                <a:sym typeface="Wingdings" pitchFamily="2" charset="2"/>
              </a:rPr>
              <a:t> </a:t>
            </a:r>
            <a:r>
              <a:rPr lang="en-AU" altLang="en-US" b="1" u="sng" dirty="0" smtClean="0"/>
              <a:t>Signs (Linguistic Landscape) should be both in English and in the local Indigenous language.</a:t>
            </a:r>
            <a:endParaRPr lang="en-US" altLang="en-US" b="1" u="sng" dirty="0" smtClean="0">
              <a:solidFill>
                <a:srgbClr val="000000"/>
              </a:solidFill>
            </a:endParaRPr>
          </a:p>
          <a:p>
            <a:pPr eaLnBrk="1" hangingPunct="1"/>
            <a:endParaRPr lang="en-US" altLang="en-US" b="1" dirty="0" smtClean="0">
              <a:solidFill>
                <a:srgbClr val="000000"/>
              </a:solidFill>
            </a:endParaRPr>
          </a:p>
          <a:p>
            <a:pPr eaLnBrk="1" hangingPunct="1"/>
            <a:endParaRPr lang="en-US" altLang="en-US" b="1" dirty="0" smtClean="0">
              <a:solidFill>
                <a:srgbClr val="000000"/>
              </a:solidFill>
            </a:endParaRPr>
          </a:p>
          <a:p>
            <a:pPr eaLnBrk="1" hangingPunct="1"/>
            <a:endParaRPr lang="en-US" altLang="en-US" dirty="0" smtClean="0">
              <a:solidFill>
                <a:srgbClr val="000000"/>
              </a:solidFill>
            </a:endParaRPr>
          </a:p>
        </p:txBody>
      </p:sp>
      <p:sp useBgFill="1">
        <p:nvSpPr>
          <p:cNvPr id="6" name="TextBox 5"/>
          <p:cNvSpPr txBox="1"/>
          <p:nvPr/>
        </p:nvSpPr>
        <p:spPr>
          <a:xfrm>
            <a:off x="3071802" y="6500834"/>
            <a:ext cx="402273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4294967295"/>
          </p:nvPr>
        </p:nvSpPr>
        <p:spPr>
          <a:xfrm>
            <a:off x="468313" y="1557338"/>
            <a:ext cx="8424862" cy="5040312"/>
          </a:xfrm>
        </p:spPr>
        <p:txBody>
          <a:bodyPr/>
          <a:lstStyle/>
          <a:p>
            <a:pPr>
              <a:buFontTx/>
              <a:buNone/>
            </a:pPr>
            <a:endParaRPr lang="en-NZ" altLang="en-US" sz="2000" smtClean="0"/>
          </a:p>
          <a:p>
            <a:pPr>
              <a:buFontTx/>
              <a:buNone/>
            </a:pPr>
            <a:r>
              <a:rPr lang="en-NZ" altLang="en-US" sz="2000" smtClean="0"/>
              <a:t>There are two particularly important claims by Māori relating to te reo Māori (the Māori Language). These are </a:t>
            </a:r>
            <a:r>
              <a:rPr lang="en-NZ" altLang="en-US" sz="2000" b="1" smtClean="0"/>
              <a:t>WAI 11 </a:t>
            </a:r>
            <a:r>
              <a:rPr lang="en-NZ" altLang="en-US" sz="2000" smtClean="0"/>
              <a:t>and </a:t>
            </a:r>
            <a:r>
              <a:rPr lang="en-NZ" altLang="en-US" sz="2000" b="1" smtClean="0"/>
              <a:t>WAI 262</a:t>
            </a:r>
            <a:r>
              <a:rPr lang="en-NZ" altLang="en-US" sz="2000" smtClean="0"/>
              <a:t> claims to the Waitangi Tribunal (set up in 1975 to hear claims relating to Crown violations of the Treaty of Waitangi).</a:t>
            </a:r>
          </a:p>
          <a:p>
            <a:pPr>
              <a:buFontTx/>
              <a:buNone/>
            </a:pPr>
            <a:endParaRPr lang="en-NZ" altLang="en-US" sz="300" smtClean="0"/>
          </a:p>
          <a:p>
            <a:pPr>
              <a:buFontTx/>
              <a:buNone/>
            </a:pPr>
            <a:r>
              <a:rPr lang="en-NZ" altLang="en-US" sz="2800" b="1" u="sng" smtClean="0"/>
              <a:t>WAI 11</a:t>
            </a:r>
            <a:r>
              <a:rPr lang="en-NZ" altLang="en-US" sz="2800" smtClean="0"/>
              <a:t> (</a:t>
            </a:r>
            <a:r>
              <a:rPr lang="en-NZ" altLang="en-US" sz="2800" b="1" smtClean="0"/>
              <a:t>Year: 1985)</a:t>
            </a:r>
            <a:endParaRPr lang="en-AU" altLang="en-US" sz="2800" b="1" smtClean="0"/>
          </a:p>
          <a:p>
            <a:pPr>
              <a:buFontTx/>
              <a:buNone/>
            </a:pPr>
            <a:r>
              <a:rPr lang="en-NZ" altLang="en-US" sz="2000" b="1" smtClean="0"/>
              <a:t>Claimants</a:t>
            </a:r>
            <a:r>
              <a:rPr lang="en-NZ" altLang="en-US" sz="2000" smtClean="0"/>
              <a:t>: Huirangi Waikerepuru and Nga Kaiwhakapumau i te Reo. </a:t>
            </a:r>
          </a:p>
          <a:p>
            <a:pPr>
              <a:buFontTx/>
              <a:buNone/>
            </a:pPr>
            <a:r>
              <a:rPr lang="en-NZ" altLang="en-US" sz="2000" b="1" smtClean="0"/>
              <a:t>Claim</a:t>
            </a:r>
            <a:r>
              <a:rPr lang="en-NZ" altLang="en-US" sz="2000" smtClean="0"/>
              <a:t>: </a:t>
            </a:r>
            <a:r>
              <a:rPr lang="en-AU" altLang="en-US" sz="2000" smtClean="0"/>
              <a:t>that the Crown had failed to protect the language (a </a:t>
            </a:r>
            <a:r>
              <a:rPr lang="en-AU" altLang="en-US" sz="2000" i="1" smtClean="0"/>
              <a:t>taonga</a:t>
            </a:r>
            <a:r>
              <a:rPr lang="en-AU" altLang="en-US" sz="2000" smtClean="0"/>
              <a:t>/ treasure) as required by article 2 of the Treaty of Waitangi.  (Article 2 guarantees to Māori the right to keep their lands, forests, fisheries and all their treasures (</a:t>
            </a:r>
            <a:r>
              <a:rPr lang="en-AU" altLang="en-US" sz="2000" i="1" smtClean="0"/>
              <a:t>taonga</a:t>
            </a:r>
            <a:r>
              <a:rPr lang="en-AU" altLang="en-US" sz="2000" smtClean="0"/>
              <a:t>). It was noted that: </a:t>
            </a:r>
            <a:r>
              <a:rPr lang="en-AU" altLang="en-US" sz="2000" i="1" smtClean="0"/>
              <a:t>Ka ngaro te reo, ka ngaro tāua, pērā i te ngaro o te moa</a:t>
            </a:r>
            <a:r>
              <a:rPr lang="en-AU" altLang="en-US" sz="2000" smtClean="0"/>
              <a:t>  (If the language be lost, man will be lost, as dead as the moa.)</a:t>
            </a:r>
          </a:p>
          <a:p>
            <a:pPr>
              <a:buFontTx/>
              <a:buNone/>
            </a:pPr>
            <a:endParaRPr lang="en-AU" altLang="en-US" sz="2000" smtClean="0"/>
          </a:p>
          <a:p>
            <a:pPr>
              <a:lnSpc>
                <a:spcPct val="100000"/>
              </a:lnSpc>
              <a:spcBef>
                <a:spcPct val="0"/>
              </a:spcBef>
              <a:buFontTx/>
              <a:buNone/>
            </a:pPr>
            <a:r>
              <a:rPr lang="en-AU" altLang="en-US" sz="3600" smtClean="0"/>
              <a:t/>
            </a:r>
            <a:br>
              <a:rPr lang="en-AU" altLang="en-US" sz="3600" smtClean="0"/>
            </a:br>
            <a:r>
              <a:rPr lang="en-AU" altLang="en-US" smtClean="0"/>
              <a:t/>
            </a:r>
            <a:br>
              <a:rPr lang="en-AU" altLang="en-US" smtClean="0"/>
            </a:br>
            <a:r>
              <a:rPr lang="en-AU" altLang="en-US" smtClean="0"/>
              <a:t/>
            </a:r>
            <a:br>
              <a:rPr lang="en-AU" altLang="en-US" smtClean="0"/>
            </a:br>
            <a:endParaRPr lang="en-AU" altLang="en-US" smtClean="0"/>
          </a:p>
          <a:p>
            <a:pPr>
              <a:buFontTx/>
              <a:buNone/>
            </a:pPr>
            <a:r>
              <a:rPr lang="en-AU" altLang="en-US" smtClean="0"/>
              <a:t/>
            </a:r>
            <a:br>
              <a:rPr lang="en-AU" altLang="en-US" smtClean="0"/>
            </a:br>
            <a:endParaRPr lang="en-AU" altLang="en-US" b="1" smtClean="0">
              <a:solidFill>
                <a:srgbClr val="000000"/>
              </a:solidFill>
            </a:endParaRPr>
          </a:p>
        </p:txBody>
      </p:sp>
      <p:sp>
        <p:nvSpPr>
          <p:cNvPr id="80899" name="Rectangle 2"/>
          <p:cNvSpPr>
            <a:spLocks noChangeArrowheads="1"/>
          </p:cNvSpPr>
          <p:nvPr/>
        </p:nvSpPr>
        <p:spPr bwMode="auto">
          <a:xfrm>
            <a:off x="684213" y="549275"/>
            <a:ext cx="7704137"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NZ" altLang="en-US" sz="3200" b="1"/>
              <a:t>Australia ought to learn from New Zealand</a:t>
            </a:r>
          </a:p>
          <a:p>
            <a:pPr algn="l"/>
            <a:endParaRPr lang="en-NZ" altLang="en-US" sz="1600" b="1"/>
          </a:p>
          <a:p>
            <a:pPr algn="l"/>
            <a:r>
              <a:rPr lang="en-NZ" altLang="en-US" sz="2800" b="1"/>
              <a:t>Māori Native Tongue Title: WAI 11 </a:t>
            </a:r>
            <a:r>
              <a:rPr lang="en-NZ" altLang="en-US" sz="2800"/>
              <a:t>&amp; </a:t>
            </a:r>
            <a:r>
              <a:rPr lang="en-NZ" altLang="en-US" sz="2800" b="1"/>
              <a:t>WAI 262</a:t>
            </a:r>
            <a:r>
              <a:rPr lang="en-NZ" altLang="en-US" sz="2800"/>
              <a:t> </a:t>
            </a:r>
            <a:endParaRPr lang="en-AU" altLang="en-US" sz="2800" b="1"/>
          </a:p>
        </p:txBody>
      </p:sp>
      <p:sp useBgFill="1">
        <p:nvSpPr>
          <p:cNvPr id="6" name="TextBox 5"/>
          <p:cNvSpPr txBox="1"/>
          <p:nvPr/>
        </p:nvSpPr>
        <p:spPr>
          <a:xfrm>
            <a:off x="2928926" y="6516722"/>
            <a:ext cx="416561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4294967295"/>
          </p:nvPr>
        </p:nvSpPr>
        <p:spPr>
          <a:xfrm>
            <a:off x="468313" y="1341438"/>
            <a:ext cx="8424862" cy="5040312"/>
          </a:xfrm>
        </p:spPr>
        <p:txBody>
          <a:bodyPr/>
          <a:lstStyle/>
          <a:p>
            <a:pPr>
              <a:buFontTx/>
              <a:buNone/>
            </a:pPr>
            <a:r>
              <a:rPr lang="en-NZ" altLang="en-US" sz="2000" b="1" u="sng" smtClean="0"/>
              <a:t>WAI 11</a:t>
            </a:r>
            <a:r>
              <a:rPr lang="en-NZ" altLang="en-US" sz="2000" b="1" smtClean="0"/>
              <a:t> (1985) (cont.)</a:t>
            </a:r>
            <a:endParaRPr lang="en-AU" altLang="en-US" sz="2000" b="1" smtClean="0"/>
          </a:p>
          <a:p>
            <a:pPr>
              <a:buFontTx/>
              <a:buNone/>
            </a:pPr>
            <a:r>
              <a:rPr lang="en-NZ" altLang="en-US" sz="2000" b="1" smtClean="0"/>
              <a:t>The tribunal found in favour of the claimants: </a:t>
            </a:r>
            <a:r>
              <a:rPr lang="en-AU" altLang="en-US" sz="2000" i="1" smtClean="0"/>
              <a:t>When the question for decision is whether te reo Māori</a:t>
            </a:r>
            <a:r>
              <a:rPr lang="en-AU" altLang="en-US" sz="2000" smtClean="0"/>
              <a:t> </a:t>
            </a:r>
            <a:r>
              <a:rPr lang="en-AU" altLang="en-US" sz="2000" i="1" smtClean="0"/>
              <a:t>is a ‘taonga’ which the Crown is obliged to recognise we conclude that there can be only one answer. It is plain that the language is an essential part of the culture and must be regarded as ‘a valued possession’.</a:t>
            </a:r>
            <a:endParaRPr lang="en-AU" altLang="en-US" sz="2000" smtClean="0"/>
          </a:p>
          <a:p>
            <a:pPr>
              <a:buFontTx/>
              <a:buNone/>
            </a:pPr>
            <a:r>
              <a:rPr lang="en-AU" altLang="en-US" sz="2000" b="1" smtClean="0"/>
              <a:t>Recommendations in summary</a:t>
            </a:r>
            <a:r>
              <a:rPr lang="en-AU" altLang="en-US" sz="2000" smtClean="0"/>
              <a:t>: legislation enabling use of te reo Māori in the courts by anyone who wishes to do so; establishment of a body to supervise and foster the use of te reo Māori; ensure all children who wish to learn Māori can do so with financial support from the State; develop broadcasting policy that acts on the Crown’s obligation to recognize and protect the language; bilingualism as a prerequisite for any positions of employment with the State services Commission.</a:t>
            </a:r>
          </a:p>
          <a:p>
            <a:pPr>
              <a:lnSpc>
                <a:spcPct val="100000"/>
              </a:lnSpc>
              <a:spcBef>
                <a:spcPct val="0"/>
              </a:spcBef>
              <a:buFontTx/>
              <a:buNone/>
            </a:pPr>
            <a:r>
              <a:rPr lang="en-AU" altLang="en-US" sz="3600" smtClean="0"/>
              <a:t/>
            </a:r>
            <a:br>
              <a:rPr lang="en-AU" altLang="en-US" sz="3600" smtClean="0"/>
            </a:br>
            <a:r>
              <a:rPr lang="en-AU" altLang="en-US" smtClean="0"/>
              <a:t/>
            </a:r>
            <a:br>
              <a:rPr lang="en-AU" altLang="en-US" smtClean="0"/>
            </a:br>
            <a:r>
              <a:rPr lang="en-AU" altLang="en-US" smtClean="0"/>
              <a:t/>
            </a:r>
            <a:br>
              <a:rPr lang="en-AU" altLang="en-US" smtClean="0"/>
            </a:br>
            <a:endParaRPr lang="en-AU" altLang="en-US" smtClean="0"/>
          </a:p>
          <a:p>
            <a:pPr>
              <a:buFontTx/>
              <a:buNone/>
            </a:pPr>
            <a:r>
              <a:rPr lang="en-AU" altLang="en-US" smtClean="0"/>
              <a:t/>
            </a:r>
            <a:br>
              <a:rPr lang="en-AU" altLang="en-US" smtClean="0"/>
            </a:br>
            <a:endParaRPr lang="en-AU" altLang="en-US" b="1" smtClean="0">
              <a:solidFill>
                <a:srgbClr val="000000"/>
              </a:solidFill>
            </a:endParaRPr>
          </a:p>
        </p:txBody>
      </p:sp>
      <p:sp>
        <p:nvSpPr>
          <p:cNvPr id="81923" name="Rectangle 2"/>
          <p:cNvSpPr>
            <a:spLocks noChangeArrowheads="1"/>
          </p:cNvSpPr>
          <p:nvPr/>
        </p:nvSpPr>
        <p:spPr bwMode="auto">
          <a:xfrm>
            <a:off x="684213" y="549275"/>
            <a:ext cx="7704137"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NZ" altLang="en-US" sz="2800" b="1"/>
              <a:t>WAI 11 (1985)</a:t>
            </a:r>
            <a:endParaRPr lang="en-AU" altLang="en-US" sz="2800" b="1"/>
          </a:p>
        </p:txBody>
      </p:sp>
      <p:sp useBgFill="1">
        <p:nvSpPr>
          <p:cNvPr id="6" name="TextBox 5"/>
          <p:cNvSpPr txBox="1"/>
          <p:nvPr/>
        </p:nvSpPr>
        <p:spPr>
          <a:xfrm>
            <a:off x="3214678" y="6500834"/>
            <a:ext cx="387986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p:cNvSpPr>
            <a:spLocks noGrp="1"/>
          </p:cNvSpPr>
          <p:nvPr>
            <p:ph idx="4294967295"/>
          </p:nvPr>
        </p:nvSpPr>
        <p:spPr>
          <a:xfrm>
            <a:off x="323850" y="981075"/>
            <a:ext cx="8569325" cy="5400675"/>
          </a:xfrm>
        </p:spPr>
        <p:txBody>
          <a:bodyPr/>
          <a:lstStyle/>
          <a:p>
            <a:pPr>
              <a:buFontTx/>
              <a:buNone/>
            </a:pPr>
            <a:r>
              <a:rPr lang="en-AU" altLang="en-US" sz="2400" b="1" u="sng" dirty="0" smtClean="0"/>
              <a:t>WAI 262</a:t>
            </a:r>
            <a:r>
              <a:rPr lang="en-AU" altLang="en-US" sz="2400" dirty="0" smtClean="0"/>
              <a:t> (</a:t>
            </a:r>
            <a:r>
              <a:rPr lang="en-AU" altLang="en-US" sz="2400" b="1" dirty="0" smtClean="0"/>
              <a:t>Year: 1991)</a:t>
            </a:r>
            <a:endParaRPr lang="en-AU" altLang="en-US" sz="2400" dirty="0" smtClean="0"/>
          </a:p>
          <a:p>
            <a:pPr>
              <a:buFontTx/>
              <a:buNone/>
            </a:pPr>
            <a:r>
              <a:rPr lang="en-AU" altLang="en-US" sz="2000" b="1" dirty="0" smtClean="0"/>
              <a:t>Claimants</a:t>
            </a:r>
            <a:r>
              <a:rPr lang="en-AU" altLang="en-US" sz="2000" dirty="0" smtClean="0"/>
              <a:t>: </a:t>
            </a:r>
            <a:r>
              <a:rPr lang="en-AU" altLang="en-US" sz="2000" dirty="0" err="1" smtClean="0"/>
              <a:t>Haana</a:t>
            </a:r>
            <a:r>
              <a:rPr lang="en-AU" altLang="en-US" sz="2000" dirty="0" smtClean="0"/>
              <a:t> Murray (</a:t>
            </a:r>
            <a:r>
              <a:rPr lang="en-AU" altLang="en-US" sz="2000" dirty="0" err="1" smtClean="0"/>
              <a:t>Ngāti</a:t>
            </a:r>
            <a:r>
              <a:rPr lang="en-AU" altLang="en-US" sz="2000" dirty="0" smtClean="0"/>
              <a:t> </a:t>
            </a:r>
            <a:r>
              <a:rPr lang="en-AU" altLang="en-US" sz="2000" dirty="0" err="1" smtClean="0"/>
              <a:t>Kurī</a:t>
            </a:r>
            <a:r>
              <a:rPr lang="en-AU" altLang="en-US" sz="2000" dirty="0" smtClean="0"/>
              <a:t>), </a:t>
            </a:r>
            <a:r>
              <a:rPr lang="en-AU" altLang="en-US" sz="2000" dirty="0" err="1" smtClean="0"/>
              <a:t>Hema</a:t>
            </a:r>
            <a:r>
              <a:rPr lang="en-AU" altLang="en-US" sz="2000" dirty="0" smtClean="0"/>
              <a:t> Nui a </a:t>
            </a:r>
            <a:r>
              <a:rPr lang="en-AU" altLang="en-US" sz="2000" dirty="0" err="1" smtClean="0"/>
              <a:t>Tawhaki</a:t>
            </a:r>
            <a:r>
              <a:rPr lang="en-AU" altLang="en-US" sz="2000" dirty="0" smtClean="0"/>
              <a:t> </a:t>
            </a:r>
            <a:r>
              <a:rPr lang="en-AU" altLang="en-US" sz="2000" dirty="0" err="1" smtClean="0"/>
              <a:t>Witana</a:t>
            </a:r>
            <a:r>
              <a:rPr lang="en-AU" altLang="en-US" sz="2000" dirty="0" smtClean="0"/>
              <a:t> (Te </a:t>
            </a:r>
            <a:r>
              <a:rPr lang="en-AU" altLang="en-US" sz="2000" dirty="0" err="1" smtClean="0"/>
              <a:t>Rarawa</a:t>
            </a:r>
            <a:r>
              <a:rPr lang="en-AU" altLang="en-US" sz="2000" dirty="0" smtClean="0"/>
              <a:t>), Te </a:t>
            </a:r>
            <a:r>
              <a:rPr lang="en-AU" altLang="en-US" sz="2000" dirty="0" err="1" smtClean="0"/>
              <a:t>Witi</a:t>
            </a:r>
            <a:r>
              <a:rPr lang="en-AU" altLang="en-US" sz="2000" dirty="0" smtClean="0"/>
              <a:t> </a:t>
            </a:r>
            <a:r>
              <a:rPr lang="en-AU" altLang="en-US" sz="2000" dirty="0" err="1" smtClean="0"/>
              <a:t>McMath</a:t>
            </a:r>
            <a:r>
              <a:rPr lang="en-AU" altLang="en-US" sz="2000" dirty="0" smtClean="0"/>
              <a:t> (</a:t>
            </a:r>
            <a:r>
              <a:rPr lang="en-AU" altLang="en-US" sz="2000" dirty="0" err="1" smtClean="0"/>
              <a:t>Ngāti</a:t>
            </a:r>
            <a:r>
              <a:rPr lang="en-AU" altLang="en-US" sz="2000" dirty="0" smtClean="0"/>
              <a:t> </a:t>
            </a:r>
            <a:r>
              <a:rPr lang="en-AU" altLang="en-US" sz="2000" dirty="0" err="1" smtClean="0"/>
              <a:t>Wai</a:t>
            </a:r>
            <a:r>
              <a:rPr lang="en-AU" altLang="en-US" sz="2000" dirty="0" smtClean="0"/>
              <a:t>), Tama </a:t>
            </a:r>
            <a:r>
              <a:rPr lang="en-AU" altLang="en-US" sz="2000" dirty="0" err="1" smtClean="0"/>
              <a:t>Poata</a:t>
            </a:r>
            <a:r>
              <a:rPr lang="en-AU" altLang="en-US" sz="2000" dirty="0" smtClean="0"/>
              <a:t> (</a:t>
            </a:r>
            <a:r>
              <a:rPr lang="en-AU" altLang="en-US" sz="2000" dirty="0" err="1" smtClean="0"/>
              <a:t>Ngāti</a:t>
            </a:r>
            <a:r>
              <a:rPr lang="en-AU" altLang="en-US" sz="2000" dirty="0" smtClean="0"/>
              <a:t> </a:t>
            </a:r>
            <a:r>
              <a:rPr lang="en-AU" altLang="en-US" sz="2000" dirty="0" err="1" smtClean="0"/>
              <a:t>Porou</a:t>
            </a:r>
            <a:r>
              <a:rPr lang="en-AU" altLang="en-US" sz="2000" dirty="0" smtClean="0"/>
              <a:t>), </a:t>
            </a:r>
            <a:r>
              <a:rPr lang="en-AU" altLang="en-US" sz="2000" dirty="0" err="1" smtClean="0"/>
              <a:t>Kataraina</a:t>
            </a:r>
            <a:r>
              <a:rPr lang="en-AU" altLang="en-US" sz="2000" dirty="0" smtClean="0"/>
              <a:t> </a:t>
            </a:r>
            <a:r>
              <a:rPr lang="en-AU" altLang="en-US" sz="2000" dirty="0" err="1" smtClean="0"/>
              <a:t>Rimene</a:t>
            </a:r>
            <a:r>
              <a:rPr lang="en-AU" altLang="en-US" sz="2000" dirty="0" smtClean="0"/>
              <a:t> (</a:t>
            </a:r>
            <a:r>
              <a:rPr lang="en-AU" altLang="en-US" sz="2000" dirty="0" err="1" smtClean="0"/>
              <a:t>Ngāti</a:t>
            </a:r>
            <a:r>
              <a:rPr lang="en-AU" altLang="en-US" sz="2000" dirty="0" smtClean="0"/>
              <a:t> </a:t>
            </a:r>
            <a:r>
              <a:rPr lang="en-AU" altLang="en-US" sz="2000" dirty="0" err="1" smtClean="0"/>
              <a:t>Kahungunu</a:t>
            </a:r>
            <a:r>
              <a:rPr lang="en-AU" altLang="en-US" sz="2000" dirty="0" smtClean="0"/>
              <a:t>), and John </a:t>
            </a:r>
            <a:r>
              <a:rPr lang="en-AU" altLang="en-US" sz="2000" dirty="0" err="1" smtClean="0"/>
              <a:t>Hippolite</a:t>
            </a:r>
            <a:r>
              <a:rPr lang="en-AU" altLang="en-US" sz="2000" dirty="0" smtClean="0"/>
              <a:t> (</a:t>
            </a:r>
            <a:r>
              <a:rPr lang="en-AU" altLang="en-US" sz="2000" dirty="0" err="1" smtClean="0"/>
              <a:t>Ngāti</a:t>
            </a:r>
            <a:r>
              <a:rPr lang="en-AU" altLang="en-US" sz="2000" dirty="0" smtClean="0"/>
              <a:t> </a:t>
            </a:r>
            <a:r>
              <a:rPr lang="en-AU" altLang="en-US" sz="2000" dirty="0" err="1" smtClean="0"/>
              <a:t>Koata</a:t>
            </a:r>
            <a:r>
              <a:rPr lang="en-AU" altLang="en-US" sz="2000" dirty="0" smtClean="0"/>
              <a:t>) – on behalf of themselves and their </a:t>
            </a:r>
            <a:r>
              <a:rPr lang="en-AU" altLang="en-US" sz="2000" dirty="0" err="1" smtClean="0"/>
              <a:t>iwi</a:t>
            </a:r>
            <a:endParaRPr lang="en-AU" altLang="en-US" sz="2000" dirty="0" smtClean="0"/>
          </a:p>
          <a:p>
            <a:pPr>
              <a:buFontTx/>
              <a:buNone/>
            </a:pPr>
            <a:r>
              <a:rPr lang="en-AU" altLang="en-US" sz="2000" b="1" dirty="0" smtClean="0"/>
              <a:t>Claim</a:t>
            </a:r>
            <a:r>
              <a:rPr lang="en-AU" altLang="en-US" sz="2000" dirty="0" smtClean="0"/>
              <a:t>: relates to the place of </a:t>
            </a:r>
            <a:r>
              <a:rPr lang="en-AU" altLang="en-US" sz="2000" dirty="0" err="1" smtClean="0"/>
              <a:t>Māori</a:t>
            </a:r>
            <a:r>
              <a:rPr lang="en-AU" altLang="en-US" sz="2000" dirty="0" smtClean="0"/>
              <a:t> culture, identity and traditional knowledge in New Zealand’s laws, and in government policies and practices.</a:t>
            </a:r>
          </a:p>
          <a:p>
            <a:pPr>
              <a:buFontTx/>
              <a:buNone/>
            </a:pPr>
            <a:r>
              <a:rPr lang="en-NZ" altLang="en-US" sz="2000" b="1" dirty="0" smtClean="0"/>
              <a:t>Tribunal findings include</a:t>
            </a:r>
            <a:r>
              <a:rPr lang="en-NZ" altLang="en-US" sz="2000" dirty="0" smtClean="0"/>
              <a:t>: </a:t>
            </a:r>
            <a:r>
              <a:rPr lang="en-AU" altLang="en-US" sz="2000" dirty="0" smtClean="0"/>
              <a:t>establishment of new partnership bodies in education, conservation, and culture and heritage; a new commission to protect </a:t>
            </a:r>
            <a:r>
              <a:rPr lang="en-AU" altLang="en-US" sz="2000" dirty="0" err="1" smtClean="0"/>
              <a:t>Māori</a:t>
            </a:r>
            <a:r>
              <a:rPr lang="en-AU" altLang="en-US" sz="2000" dirty="0" smtClean="0"/>
              <a:t> cultural works against derogatory or offensive uses and unauthorised commercial uses; a new funding agent for </a:t>
            </a:r>
            <a:r>
              <a:rPr lang="en-AU" altLang="en-US" sz="2000" dirty="0" err="1" smtClean="0"/>
              <a:t>mātauranga</a:t>
            </a:r>
            <a:r>
              <a:rPr lang="en-AU" altLang="en-US" sz="2000" dirty="0" smtClean="0"/>
              <a:t> </a:t>
            </a:r>
            <a:r>
              <a:rPr lang="en-AU" altLang="en-US" sz="2000" dirty="0" err="1" smtClean="0"/>
              <a:t>Māori</a:t>
            </a:r>
            <a:r>
              <a:rPr lang="en-AU" altLang="en-US" sz="2000" dirty="0" smtClean="0"/>
              <a:t> in science; expanded roles for some existing bodies including Te </a:t>
            </a:r>
            <a:r>
              <a:rPr lang="en-AU" altLang="en-US" sz="2000" dirty="0" err="1" smtClean="0"/>
              <a:t>Taura</a:t>
            </a:r>
            <a:r>
              <a:rPr lang="en-AU" altLang="en-US" sz="2000" dirty="0" smtClean="0"/>
              <a:t> </a:t>
            </a:r>
            <a:r>
              <a:rPr lang="en-AU" altLang="en-US" sz="2000" dirty="0" err="1" smtClean="0"/>
              <a:t>Whiri</a:t>
            </a:r>
            <a:r>
              <a:rPr lang="en-AU" altLang="en-US" sz="2000" dirty="0" smtClean="0"/>
              <a:t> (the </a:t>
            </a:r>
            <a:r>
              <a:rPr lang="en-AU" altLang="en-US" sz="2000" dirty="0" err="1" smtClean="0"/>
              <a:t>Māori</a:t>
            </a:r>
            <a:r>
              <a:rPr lang="en-AU" altLang="en-US" sz="2000" dirty="0" smtClean="0"/>
              <a:t> Language Commission), the newly established national </a:t>
            </a:r>
            <a:r>
              <a:rPr lang="en-AU" altLang="en-US" sz="2000" dirty="0" err="1" smtClean="0"/>
              <a:t>rongoā</a:t>
            </a:r>
            <a:r>
              <a:rPr lang="en-AU" altLang="en-US" sz="2000" dirty="0" smtClean="0"/>
              <a:t> body Te </a:t>
            </a:r>
            <a:r>
              <a:rPr lang="en-AU" altLang="en-US" sz="2000" dirty="0" err="1" smtClean="0"/>
              <a:t>Paepae</a:t>
            </a:r>
            <a:r>
              <a:rPr lang="en-AU" altLang="en-US" sz="2000" dirty="0" smtClean="0"/>
              <a:t> </a:t>
            </a:r>
            <a:r>
              <a:rPr lang="en-AU" altLang="en-US" sz="2000" dirty="0" err="1" smtClean="0"/>
              <a:t>Matua</a:t>
            </a:r>
            <a:r>
              <a:rPr lang="en-AU" altLang="en-US" sz="2000" dirty="0" smtClean="0"/>
              <a:t> </a:t>
            </a:r>
            <a:r>
              <a:rPr lang="en-AU" altLang="en-US" sz="2000" dirty="0" err="1" smtClean="0"/>
              <a:t>mō</a:t>
            </a:r>
            <a:r>
              <a:rPr lang="en-AU" altLang="en-US" sz="2000" dirty="0" smtClean="0"/>
              <a:t> </a:t>
            </a:r>
            <a:r>
              <a:rPr lang="en-AU" altLang="en-US" sz="2000" dirty="0" err="1" smtClean="0"/>
              <a:t>te</a:t>
            </a:r>
            <a:r>
              <a:rPr lang="en-AU" altLang="en-US" sz="2000" dirty="0" smtClean="0"/>
              <a:t> </a:t>
            </a:r>
            <a:r>
              <a:rPr lang="en-AU" altLang="en-US" sz="2000" dirty="0" err="1" smtClean="0"/>
              <a:t>Rongoā</a:t>
            </a:r>
            <a:r>
              <a:rPr lang="en-AU" altLang="en-US" sz="2000" dirty="0" smtClean="0"/>
              <a:t>, and </a:t>
            </a:r>
            <a:r>
              <a:rPr lang="en-AU" altLang="en-US" sz="2000" dirty="0" err="1" smtClean="0"/>
              <a:t>Māori</a:t>
            </a:r>
            <a:r>
              <a:rPr lang="en-AU" altLang="en-US" sz="2000" dirty="0" smtClean="0"/>
              <a:t> advisory bodies relating to patents and environmental protection.</a:t>
            </a:r>
          </a:p>
          <a:p>
            <a:pPr>
              <a:lnSpc>
                <a:spcPct val="100000"/>
              </a:lnSpc>
              <a:spcBef>
                <a:spcPct val="0"/>
              </a:spcBef>
              <a:buFontTx/>
              <a:buNone/>
            </a:pPr>
            <a:r>
              <a:rPr lang="en-AU" altLang="en-US" sz="3600" dirty="0" smtClean="0"/>
              <a:t/>
            </a:r>
            <a:br>
              <a:rPr lang="en-AU" altLang="en-US" sz="3600" dirty="0" smtClean="0"/>
            </a:br>
            <a:r>
              <a:rPr lang="en-AU" altLang="en-US" dirty="0" smtClean="0"/>
              <a:t/>
            </a:r>
            <a:br>
              <a:rPr lang="en-AU" altLang="en-US" dirty="0" smtClean="0"/>
            </a:br>
            <a:r>
              <a:rPr lang="en-AU" altLang="en-US" dirty="0" smtClean="0"/>
              <a:t/>
            </a:r>
            <a:br>
              <a:rPr lang="en-AU" altLang="en-US" dirty="0" smtClean="0"/>
            </a:br>
            <a:endParaRPr lang="en-AU" altLang="en-US" dirty="0" smtClean="0"/>
          </a:p>
          <a:p>
            <a:pPr>
              <a:buFontTx/>
              <a:buNone/>
            </a:pPr>
            <a:r>
              <a:rPr lang="en-AU" altLang="en-US" dirty="0" smtClean="0"/>
              <a:t/>
            </a:r>
            <a:br>
              <a:rPr lang="en-AU" altLang="en-US" dirty="0" smtClean="0"/>
            </a:br>
            <a:endParaRPr lang="en-AU" altLang="en-US" b="1" dirty="0" smtClean="0">
              <a:solidFill>
                <a:srgbClr val="000000"/>
              </a:solidFill>
            </a:endParaRPr>
          </a:p>
        </p:txBody>
      </p:sp>
      <p:sp>
        <p:nvSpPr>
          <p:cNvPr id="82947" name="Rectangle 2"/>
          <p:cNvSpPr>
            <a:spLocks noChangeArrowheads="1"/>
          </p:cNvSpPr>
          <p:nvPr/>
        </p:nvSpPr>
        <p:spPr bwMode="auto">
          <a:xfrm>
            <a:off x="684213" y="404813"/>
            <a:ext cx="77041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NZ" altLang="en-US" sz="2800" b="1"/>
              <a:t>WAI 262 (1991)</a:t>
            </a:r>
            <a:endParaRPr lang="en-AU" altLang="en-US" sz="2800" b="1"/>
          </a:p>
        </p:txBody>
      </p:sp>
      <p:pic>
        <p:nvPicPr>
          <p:cNvPr id="82948"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6" name="TextBox 5"/>
          <p:cNvSpPr txBox="1"/>
          <p:nvPr/>
        </p:nvSpPr>
        <p:spPr>
          <a:xfrm>
            <a:off x="3357554" y="6516723"/>
            <a:ext cx="373698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Image may contain: 1 person, smili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188640"/>
            <a:ext cx="8640958" cy="57606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57158" y="5974029"/>
            <a:ext cx="853532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Times" pitchFamily="-84" charset="0"/>
                <a:ea typeface="MS PGothic" pitchFamily="34" charset="-128"/>
                <a:cs typeface="+mn-cs"/>
              </a:rPr>
              <a:t>Barngarla Lisa </a:t>
            </a:r>
            <a:r>
              <a:rPr kumimoji="0" lang="en-AU" sz="2400" b="0" i="0" u="none" strike="noStrike" kern="1200" cap="none" spc="0" normalizeH="0" baseline="0" noProof="0" dirty="0">
                <a:ln>
                  <a:noFill/>
                </a:ln>
                <a:solidFill>
                  <a:srgbClr val="000000"/>
                </a:solidFill>
                <a:effectLst/>
                <a:uLnTx/>
                <a:uFillTx/>
                <a:latin typeface="Times" pitchFamily="-84" charset="0"/>
                <a:ea typeface="MS PGothic" pitchFamily="34" charset="-128"/>
                <a:cs typeface="+mn-cs"/>
              </a:rPr>
              <a:t>Taylor's son </a:t>
            </a:r>
            <a:r>
              <a:rPr kumimoji="0" lang="en-AU" sz="2400" b="0" i="0" u="none" strike="noStrike" kern="1200" cap="none" spc="0" normalizeH="0" baseline="0" noProof="0" dirty="0" smtClean="0">
                <a:ln>
                  <a:noFill/>
                </a:ln>
                <a:solidFill>
                  <a:srgbClr val="000000"/>
                </a:solidFill>
                <a:effectLst/>
                <a:uLnTx/>
                <a:uFillTx/>
                <a:latin typeface="Times" pitchFamily="-84" charset="0"/>
                <a:ea typeface="MS PGothic" pitchFamily="34" charset="-128"/>
                <a:cs typeface="+mn-cs"/>
              </a:rPr>
              <a:t>Liam, March 2018, Port Augusta</a:t>
            </a:r>
            <a:endParaRPr kumimoji="0" lang="en-AU" sz="2400" b="0" i="0" u="none" strike="noStrike" kern="1200" cap="none" spc="0" normalizeH="0" baseline="0" noProof="0" dirty="0">
              <a:ln>
                <a:noFill/>
              </a:ln>
              <a:solidFill>
                <a:srgbClr val="000000"/>
              </a:solidFill>
              <a:effectLst/>
              <a:uLnTx/>
              <a:uFillTx/>
              <a:latin typeface="Times" pitchFamily="-84" charset="0"/>
              <a:ea typeface="MS PGothic" pitchFamily="34" charset="-128"/>
              <a:cs typeface="+mn-cs"/>
            </a:endParaRPr>
          </a:p>
        </p:txBody>
      </p:sp>
      <p:sp useBgFill="1">
        <p:nvSpPr>
          <p:cNvPr id="6" name="TextBox 5"/>
          <p:cNvSpPr txBox="1"/>
          <p:nvPr/>
        </p:nvSpPr>
        <p:spPr>
          <a:xfrm>
            <a:off x="3491880" y="6524625"/>
            <a:ext cx="358330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769850641"/>
      </p:ext>
    </p:extLst>
  </p:cSld>
  <p:clrMapOvr>
    <a:masterClrMapping/>
  </p:clrMapOvr>
  <p:transition>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4294967295"/>
          </p:nvPr>
        </p:nvSpPr>
        <p:spPr>
          <a:xfrm>
            <a:off x="323850" y="1125538"/>
            <a:ext cx="8569325" cy="5040312"/>
          </a:xfrm>
        </p:spPr>
        <p:txBody>
          <a:bodyPr/>
          <a:lstStyle/>
          <a:p>
            <a:pPr>
              <a:buFontTx/>
              <a:buNone/>
            </a:pPr>
            <a:r>
              <a:rPr lang="en-AU" altLang="en-US" sz="2000" b="1" u="sng" smtClean="0"/>
              <a:t>WAI 262 (1991) (cont.)</a:t>
            </a:r>
            <a:endParaRPr lang="en-AU" altLang="en-US" sz="2000" smtClean="0"/>
          </a:p>
          <a:p>
            <a:pPr>
              <a:buFontTx/>
              <a:buNone/>
            </a:pPr>
            <a:r>
              <a:rPr lang="en-AU" altLang="en-US" sz="2000" b="1" smtClean="0"/>
              <a:t>Findings relating to the language</a:t>
            </a:r>
            <a:r>
              <a:rPr lang="en-AU" altLang="en-US" sz="2000" smtClean="0"/>
              <a:t>: </a:t>
            </a:r>
            <a:r>
              <a:rPr lang="en-AU" altLang="en-US" sz="2000" smtClean="0">
                <a:solidFill>
                  <a:srgbClr val="FF0000"/>
                </a:solidFill>
              </a:rPr>
              <a:t>The Crown’s support for revival of the language should include (1) effective policies, appropriate resourcing, and steps towards the provision of public services in te reo </a:t>
            </a:r>
            <a:r>
              <a:rPr lang="en-AU" altLang="en-US" sz="2000" smtClean="0"/>
              <a:t>as well as English; (2) </a:t>
            </a:r>
            <a:r>
              <a:rPr lang="en-AU" altLang="en-US" sz="2000" smtClean="0">
                <a:solidFill>
                  <a:srgbClr val="FF0000"/>
                </a:solidFill>
              </a:rPr>
              <a:t>the provision of programmes – including Māori-medium education – that are highly focused and effective, and appropriately resourced</a:t>
            </a:r>
            <a:r>
              <a:rPr lang="en-AU" altLang="en-US" sz="2000" smtClean="0"/>
              <a:t>; (3) </a:t>
            </a:r>
            <a:r>
              <a:rPr lang="en-AU" altLang="en-US" sz="2000" smtClean="0">
                <a:solidFill>
                  <a:srgbClr val="FF0000"/>
                </a:solidFill>
              </a:rPr>
              <a:t>an expanded role and powers for Te Taura Whiri (Māori Language Commission)</a:t>
            </a:r>
            <a:r>
              <a:rPr lang="en-AU" altLang="en-US" sz="2000" smtClean="0"/>
              <a:t>, including powers to require public sector agencies to produce Māori language plans (in consultation with iwi), and to approve those plans, and powers to set targets for training of te reo teachers, approve education curricula for te reo, and otherwise hold public sector agencies accountable for their responsibilities towards the language.</a:t>
            </a:r>
          </a:p>
          <a:p>
            <a:pPr>
              <a:lnSpc>
                <a:spcPct val="100000"/>
              </a:lnSpc>
              <a:spcBef>
                <a:spcPct val="0"/>
              </a:spcBef>
              <a:buFontTx/>
              <a:buNone/>
            </a:pPr>
            <a:r>
              <a:rPr lang="en-AU" altLang="en-US" sz="3600" smtClean="0"/>
              <a:t/>
            </a:r>
            <a:br>
              <a:rPr lang="en-AU" altLang="en-US" sz="3600" smtClean="0"/>
            </a:br>
            <a:r>
              <a:rPr lang="en-AU" altLang="en-US" smtClean="0"/>
              <a:t/>
            </a:r>
            <a:br>
              <a:rPr lang="en-AU" altLang="en-US" smtClean="0"/>
            </a:br>
            <a:r>
              <a:rPr lang="en-AU" altLang="en-US" smtClean="0"/>
              <a:t/>
            </a:r>
            <a:br>
              <a:rPr lang="en-AU" altLang="en-US" smtClean="0"/>
            </a:br>
            <a:endParaRPr lang="en-AU" altLang="en-US" smtClean="0"/>
          </a:p>
          <a:p>
            <a:pPr>
              <a:buFontTx/>
              <a:buNone/>
            </a:pPr>
            <a:r>
              <a:rPr lang="en-AU" altLang="en-US" smtClean="0"/>
              <a:t/>
            </a:r>
            <a:br>
              <a:rPr lang="en-AU" altLang="en-US" smtClean="0"/>
            </a:br>
            <a:endParaRPr lang="en-AU" altLang="en-US" b="1" smtClean="0">
              <a:solidFill>
                <a:srgbClr val="000000"/>
              </a:solidFill>
            </a:endParaRPr>
          </a:p>
        </p:txBody>
      </p:sp>
      <p:sp>
        <p:nvSpPr>
          <p:cNvPr id="83971" name="Rectangle 2"/>
          <p:cNvSpPr>
            <a:spLocks noChangeArrowheads="1"/>
          </p:cNvSpPr>
          <p:nvPr/>
        </p:nvSpPr>
        <p:spPr bwMode="auto">
          <a:xfrm>
            <a:off x="684213" y="549275"/>
            <a:ext cx="7704137"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NZ" altLang="en-US" sz="2800" b="1"/>
              <a:t>WAI 262 (1991)</a:t>
            </a:r>
            <a:endParaRPr lang="en-AU" altLang="en-US" sz="2800" b="1"/>
          </a:p>
        </p:txBody>
      </p:sp>
      <p:sp useBgFill="1">
        <p:nvSpPr>
          <p:cNvPr id="6" name="TextBox 5"/>
          <p:cNvSpPr txBox="1"/>
          <p:nvPr/>
        </p:nvSpPr>
        <p:spPr>
          <a:xfrm>
            <a:off x="2786050" y="6500834"/>
            <a:ext cx="4308488"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richardtulloch.files.wordpress.com/2012/03/aboriginal-flag1.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4213" y="404813"/>
            <a:ext cx="7885112" cy="525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Rectangle 7"/>
          <p:cNvSpPr>
            <a:spLocks noChangeArrowheads="1"/>
          </p:cNvSpPr>
          <p:nvPr/>
        </p:nvSpPr>
        <p:spPr bwMode="auto">
          <a:xfrm>
            <a:off x="323850" y="5229225"/>
            <a:ext cx="8569325"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endParaRPr lang="en-AU" altLang="en-US" dirty="0"/>
          </a:p>
          <a:p>
            <a:pPr algn="ctr"/>
            <a:r>
              <a:rPr lang="en-AU" altLang="en-US" sz="2800" dirty="0"/>
              <a:t>The Australian Aboriginal flag</a:t>
            </a:r>
            <a:r>
              <a:rPr lang="en-AU" altLang="en-US" sz="2000" dirty="0"/>
              <a:t>, </a:t>
            </a:r>
            <a:r>
              <a:rPr lang="en-AU" altLang="en-US" sz="2200" dirty="0"/>
              <a:t>designed by Harold Thomas; </a:t>
            </a:r>
          </a:p>
          <a:p>
            <a:pPr algn="ctr"/>
            <a:r>
              <a:rPr lang="en-AU" altLang="en-US" sz="2200" dirty="0"/>
              <a:t>first flown on 12 July 1971 at Victoria Square, Adelaide</a:t>
            </a:r>
            <a:r>
              <a:rPr lang="en-AU" altLang="en-US" sz="1600" dirty="0"/>
              <a:t>. </a:t>
            </a:r>
            <a:r>
              <a:rPr lang="en-AU" altLang="en-US" sz="1200" dirty="0"/>
              <a:t>(German influence?)</a:t>
            </a:r>
            <a:endParaRPr lang="en-AU" altLang="en-US" sz="2000" dirty="0"/>
          </a:p>
        </p:txBody>
      </p:sp>
      <p:sp useBgFill="1">
        <p:nvSpPr>
          <p:cNvPr id="6" name="TextBox 5"/>
          <p:cNvSpPr txBox="1"/>
          <p:nvPr/>
        </p:nvSpPr>
        <p:spPr>
          <a:xfrm>
            <a:off x="2357422" y="6504057"/>
            <a:ext cx="474224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richardtulloch.files.wordpress.com/2012/03/aboriginal-flag1.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3875" y="317500"/>
            <a:ext cx="7913688" cy="527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19" name="Picture 2" descr="http://www.polyvore.com/cgi/img-thing?.out=jpg&amp;size=l&amp;tid=1662256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54350" y="1620838"/>
            <a:ext cx="2822575" cy="282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0" name="TextBox 8"/>
          <p:cNvSpPr txBox="1">
            <a:spLocks noChangeArrowheads="1"/>
          </p:cNvSpPr>
          <p:nvPr/>
        </p:nvSpPr>
        <p:spPr bwMode="auto">
          <a:xfrm>
            <a:off x="1042988" y="1125538"/>
            <a:ext cx="20161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solidFill>
                  <a:schemeClr val="bg1"/>
                </a:solidFill>
              </a:rPr>
              <a:t>Lads/Lasses</a:t>
            </a:r>
          </a:p>
        </p:txBody>
      </p:sp>
      <p:sp>
        <p:nvSpPr>
          <p:cNvPr id="86021" name="TextBox 9"/>
          <p:cNvSpPr txBox="1">
            <a:spLocks noChangeArrowheads="1"/>
          </p:cNvSpPr>
          <p:nvPr/>
        </p:nvSpPr>
        <p:spPr bwMode="auto">
          <a:xfrm>
            <a:off x="1187450" y="4581525"/>
            <a:ext cx="2016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solidFill>
                  <a:schemeClr val="bg1"/>
                </a:solidFill>
              </a:rPr>
              <a:t>Land</a:t>
            </a:r>
          </a:p>
        </p:txBody>
      </p:sp>
      <p:sp>
        <p:nvSpPr>
          <p:cNvPr id="86022" name="TextBox 10"/>
          <p:cNvSpPr txBox="1">
            <a:spLocks noChangeArrowheads="1"/>
          </p:cNvSpPr>
          <p:nvPr/>
        </p:nvSpPr>
        <p:spPr bwMode="auto">
          <a:xfrm>
            <a:off x="3995738" y="2924175"/>
            <a:ext cx="12239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solidFill>
                  <a:schemeClr val="bg1"/>
                </a:solidFill>
              </a:rPr>
              <a:t>Langue</a:t>
            </a:r>
          </a:p>
        </p:txBody>
      </p:sp>
      <p:sp>
        <p:nvSpPr>
          <p:cNvPr id="86023" name="TextBox 11"/>
          <p:cNvSpPr txBox="1">
            <a:spLocks noChangeArrowheads="1"/>
          </p:cNvSpPr>
          <p:nvPr/>
        </p:nvSpPr>
        <p:spPr bwMode="auto">
          <a:xfrm>
            <a:off x="250825" y="5589588"/>
            <a:ext cx="8893175"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2800" b="1"/>
              <a:t>My proposed flag for a Language Day </a:t>
            </a:r>
          </a:p>
          <a:p>
            <a:pPr algn="ctr"/>
            <a:r>
              <a:rPr lang="en-AU" altLang="en-US" sz="2800" b="1"/>
              <a:t>reflecting the People-Land-Language trinity</a:t>
            </a:r>
          </a:p>
        </p:txBody>
      </p:sp>
      <p:sp useBgFill="1">
        <p:nvSpPr>
          <p:cNvPr id="10" name="TextBox 9"/>
          <p:cNvSpPr txBox="1"/>
          <p:nvPr/>
        </p:nvSpPr>
        <p:spPr>
          <a:xfrm>
            <a:off x="3500430" y="6500834"/>
            <a:ext cx="3594108"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Box 8"/>
          <p:cNvSpPr txBox="1">
            <a:spLocks noChangeArrowheads="1"/>
          </p:cNvSpPr>
          <p:nvPr/>
        </p:nvSpPr>
        <p:spPr bwMode="auto">
          <a:xfrm>
            <a:off x="1042988" y="1125538"/>
            <a:ext cx="20161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solidFill>
                  <a:schemeClr val="bg1"/>
                </a:solidFill>
              </a:rPr>
              <a:t>Lads/Lasses</a:t>
            </a:r>
          </a:p>
        </p:txBody>
      </p:sp>
      <p:sp>
        <p:nvSpPr>
          <p:cNvPr id="86021" name="TextBox 9"/>
          <p:cNvSpPr txBox="1">
            <a:spLocks noChangeArrowheads="1"/>
          </p:cNvSpPr>
          <p:nvPr/>
        </p:nvSpPr>
        <p:spPr bwMode="auto">
          <a:xfrm>
            <a:off x="1187450" y="4581525"/>
            <a:ext cx="2016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solidFill>
                  <a:schemeClr val="bg1"/>
                </a:solidFill>
              </a:rPr>
              <a:t>Land</a:t>
            </a:r>
          </a:p>
        </p:txBody>
      </p:sp>
      <p:sp>
        <p:nvSpPr>
          <p:cNvPr id="86022" name="TextBox 10"/>
          <p:cNvSpPr txBox="1">
            <a:spLocks noChangeArrowheads="1"/>
          </p:cNvSpPr>
          <p:nvPr/>
        </p:nvSpPr>
        <p:spPr bwMode="auto">
          <a:xfrm>
            <a:off x="3995738" y="2924175"/>
            <a:ext cx="12239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dirty="0">
                <a:solidFill>
                  <a:schemeClr val="bg1"/>
                </a:solidFill>
              </a:rPr>
              <a:t>Langue</a:t>
            </a:r>
          </a:p>
        </p:txBody>
      </p:sp>
      <p:pic>
        <p:nvPicPr>
          <p:cNvPr id="2" name="Picture 2" descr="C:\Users\a1600532\AppData\Local\Microsoft\Windows\Temporary Internet Files\Content.Outlook\O6XUOCAN\unnamed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7145" y="188640"/>
            <a:ext cx="8674452" cy="5760640"/>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8" name="TextBox 7"/>
          <p:cNvSpPr txBox="1"/>
          <p:nvPr/>
        </p:nvSpPr>
        <p:spPr>
          <a:xfrm>
            <a:off x="3000364" y="6500834"/>
            <a:ext cx="409417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394266449"/>
      </p:ext>
    </p:extLst>
  </p:cSld>
  <p:clrMapOvr>
    <a:masterClrMapping/>
  </p:clrMapOvr>
  <p:transition>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8"/>
          <p:cNvSpPr txBox="1">
            <a:spLocks noChangeArrowheads="1"/>
          </p:cNvSpPr>
          <p:nvPr/>
        </p:nvSpPr>
        <p:spPr bwMode="auto">
          <a:xfrm>
            <a:off x="1042988" y="1125538"/>
            <a:ext cx="20161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solidFill>
                  <a:schemeClr val="bg1"/>
                </a:solidFill>
              </a:rPr>
              <a:t>Lads/Lasses</a:t>
            </a:r>
          </a:p>
        </p:txBody>
      </p:sp>
      <p:sp>
        <p:nvSpPr>
          <p:cNvPr id="87043" name="TextBox 9"/>
          <p:cNvSpPr txBox="1">
            <a:spLocks noChangeArrowheads="1"/>
          </p:cNvSpPr>
          <p:nvPr/>
        </p:nvSpPr>
        <p:spPr bwMode="auto">
          <a:xfrm>
            <a:off x="1187450" y="4581525"/>
            <a:ext cx="2016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solidFill>
                  <a:schemeClr val="bg1"/>
                </a:solidFill>
              </a:rPr>
              <a:t>Land</a:t>
            </a:r>
          </a:p>
        </p:txBody>
      </p:sp>
      <p:sp>
        <p:nvSpPr>
          <p:cNvPr id="87044" name="TextBox 11"/>
          <p:cNvSpPr txBox="1">
            <a:spLocks noChangeArrowheads="1"/>
          </p:cNvSpPr>
          <p:nvPr/>
        </p:nvSpPr>
        <p:spPr bwMode="auto">
          <a:xfrm>
            <a:off x="323850" y="981075"/>
            <a:ext cx="8424863" cy="526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4350" indent="-514350">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2800" b="1">
                <a:solidFill>
                  <a:srgbClr val="000000"/>
                </a:solidFill>
              </a:rPr>
              <a:t>LINGUICIDE VS WELLBEING: </a:t>
            </a:r>
          </a:p>
          <a:p>
            <a:pPr algn="ctr"/>
            <a:endParaRPr lang="en-AU" altLang="en-US" sz="2800" b="1">
              <a:solidFill>
                <a:srgbClr val="000000"/>
              </a:solidFill>
            </a:endParaRPr>
          </a:p>
          <a:p>
            <a:pPr algn="ctr"/>
            <a:r>
              <a:rPr lang="en-AU" altLang="en-US" sz="2800" b="1">
                <a:solidFill>
                  <a:srgbClr val="000000"/>
                </a:solidFill>
              </a:rPr>
              <a:t>The </a:t>
            </a:r>
            <a:r>
              <a:rPr lang="en-AU" altLang="en-US" sz="2800" b="1" u="sng">
                <a:solidFill>
                  <a:srgbClr val="000000"/>
                </a:solidFill>
              </a:rPr>
              <a:t>Revival</a:t>
            </a:r>
            <a:r>
              <a:rPr lang="en-AU" altLang="en-US" sz="2800" b="1">
                <a:solidFill>
                  <a:srgbClr val="000000"/>
                </a:solidFill>
              </a:rPr>
              <a:t> of the Barngarla Aboriginal Language of Eyre Peninsula, South Australia: </a:t>
            </a:r>
          </a:p>
          <a:p>
            <a:pPr algn="ctr"/>
            <a:endParaRPr lang="en-AU" altLang="en-US" sz="2800" b="1">
              <a:solidFill>
                <a:srgbClr val="000000"/>
              </a:solidFill>
            </a:endParaRPr>
          </a:p>
          <a:p>
            <a:pPr algn="ctr"/>
            <a:r>
              <a:rPr lang="en-AU" altLang="en-US" sz="2800" b="1">
                <a:solidFill>
                  <a:srgbClr val="000000"/>
                </a:solidFill>
              </a:rPr>
              <a:t>Andy Park interviews the Barngarla community of Port Augusta. </a:t>
            </a:r>
          </a:p>
          <a:p>
            <a:pPr algn="ctr"/>
            <a:endParaRPr lang="en-AU" altLang="en-US" sz="2800" b="1">
              <a:solidFill>
                <a:srgbClr val="000000"/>
              </a:solidFill>
            </a:endParaRPr>
          </a:p>
          <a:p>
            <a:pPr algn="ctr"/>
            <a:r>
              <a:rPr lang="en-AU" altLang="en-US" sz="2800" b="1">
                <a:solidFill>
                  <a:srgbClr val="000000"/>
                </a:solidFill>
              </a:rPr>
              <a:t>(SBS, 5 minutes)</a:t>
            </a:r>
          </a:p>
          <a:p>
            <a:pPr algn="ctr"/>
            <a:endParaRPr lang="en-AU" altLang="en-US" sz="2800" b="1">
              <a:solidFill>
                <a:srgbClr val="000000"/>
              </a:solidFill>
            </a:endParaRPr>
          </a:p>
          <a:p>
            <a:pPr algn="ctr"/>
            <a:r>
              <a:rPr lang="en-AU" altLang="zh-CN" sz="2800">
                <a:hlinkClick r:id="rId2"/>
              </a:rPr>
              <a:t>http://www.youtube.com/watch?v=DZPjdNaLCho</a:t>
            </a:r>
            <a:endParaRPr lang="en-AU" altLang="zh-CN" sz="2800"/>
          </a:p>
          <a:p>
            <a:pPr algn="ctr"/>
            <a:endParaRPr lang="en-AU" altLang="en-US" sz="2800" b="1"/>
          </a:p>
        </p:txBody>
      </p:sp>
      <p:sp useBgFill="1">
        <p:nvSpPr>
          <p:cNvPr id="7" name="TextBox 6"/>
          <p:cNvSpPr txBox="1"/>
          <p:nvPr/>
        </p:nvSpPr>
        <p:spPr>
          <a:xfrm>
            <a:off x="3214678" y="6500834"/>
            <a:ext cx="387986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5" descr="C:\Users\a1600532\AppData\Local\Microsoft\Windows\Temporary Internet Files\Content.Outlook\U61X53AB\IMG_7630 (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73025"/>
            <a:ext cx="8694738" cy="652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8" name="TextBox 4"/>
          <p:cNvSpPr txBox="1">
            <a:spLocks noChangeArrowheads="1"/>
          </p:cNvSpPr>
          <p:nvPr/>
        </p:nvSpPr>
        <p:spPr bwMode="auto">
          <a:xfrm>
            <a:off x="250825" y="39688"/>
            <a:ext cx="26289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US" altLang="en-US" sz="3000" b="1" dirty="0">
                <a:solidFill>
                  <a:srgbClr val="000000"/>
                </a:solidFill>
              </a:rPr>
              <a:t>Port Augusta</a:t>
            </a:r>
          </a:p>
          <a:p>
            <a:pPr algn="ctr"/>
            <a:r>
              <a:rPr lang="en-US" altLang="en-US" sz="3000" b="1" dirty="0">
                <a:solidFill>
                  <a:srgbClr val="000000"/>
                </a:solidFill>
              </a:rPr>
              <a:t>2013</a:t>
            </a:r>
            <a:endParaRPr lang="he-IL" altLang="en-US" sz="3000" b="1" dirty="0">
              <a:solidFill>
                <a:srgbClr val="000000"/>
              </a:solidFill>
            </a:endParaRPr>
          </a:p>
        </p:txBody>
      </p:sp>
      <p:sp useBgFill="1">
        <p:nvSpPr>
          <p:cNvPr id="6" name="TextBox 5"/>
          <p:cNvSpPr txBox="1"/>
          <p:nvPr/>
        </p:nvSpPr>
        <p:spPr>
          <a:xfrm>
            <a:off x="3071802" y="6429396"/>
            <a:ext cx="402273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453236290"/>
      </p:ext>
    </p:extLst>
  </p:cSld>
  <p:clrMapOvr>
    <a:masterClrMapping/>
  </p:clrMapOvr>
  <p:transition>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2"/>
          <p:cNvSpPr>
            <a:spLocks noGrp="1"/>
          </p:cNvSpPr>
          <p:nvPr>
            <p:ph type="subTitle" idx="1"/>
          </p:nvPr>
        </p:nvSpPr>
        <p:spPr>
          <a:xfrm>
            <a:off x="381000" y="1676400"/>
            <a:ext cx="5847184" cy="2472680"/>
          </a:xfrm>
        </p:spPr>
        <p:txBody>
          <a:bodyPr>
            <a:noAutofit/>
          </a:bodyPr>
          <a:lstStyle/>
          <a:p>
            <a:pPr algn="ctr" eaLnBrk="1" hangingPunct="1"/>
            <a:r>
              <a:rPr lang="en-AU" altLang="en-US" sz="6600" b="1" dirty="0" smtClean="0">
                <a:solidFill>
                  <a:schemeClr val="bg1"/>
                </a:solidFill>
              </a:rPr>
              <a:t>Aesthetic</a:t>
            </a:r>
          </a:p>
          <a:p>
            <a:pPr algn="ctr" eaLnBrk="1" hangingPunct="1"/>
            <a:r>
              <a:rPr lang="en-AU" altLang="en-US" sz="6600" b="1" dirty="0" smtClean="0">
                <a:solidFill>
                  <a:schemeClr val="bg1"/>
                </a:solidFill>
              </a:rPr>
              <a:t>Motivations </a:t>
            </a:r>
          </a:p>
        </p:txBody>
      </p:sp>
      <p:sp>
        <p:nvSpPr>
          <p:cNvPr id="2" name="TextBox 1"/>
          <p:cNvSpPr txBox="1"/>
          <p:nvPr/>
        </p:nvSpPr>
        <p:spPr>
          <a:xfrm>
            <a:off x="2699792" y="332656"/>
            <a:ext cx="6264696" cy="1200329"/>
          </a:xfrm>
          <a:prstGeom prst="rect">
            <a:avLst/>
          </a:prstGeom>
          <a:noFill/>
        </p:spPr>
        <p:txBody>
          <a:bodyPr wrap="square" rtlCol="0">
            <a:spAutoFit/>
          </a:bodyPr>
          <a:lstStyle/>
          <a:p>
            <a:r>
              <a:rPr lang="en-AU" altLang="en-US" dirty="0" smtClean="0">
                <a:solidFill>
                  <a:srgbClr val="FFFF00"/>
                </a:solidFill>
              </a:rPr>
              <a:t>Why should </a:t>
            </a:r>
            <a:r>
              <a:rPr lang="en-AU" altLang="en-US" dirty="0">
                <a:solidFill>
                  <a:srgbClr val="FFFF00"/>
                </a:solidFill>
              </a:rPr>
              <a:t>we invest time/money </a:t>
            </a:r>
            <a:r>
              <a:rPr lang="en-AU" altLang="en-US" dirty="0" smtClean="0">
                <a:solidFill>
                  <a:srgbClr val="FFFF00"/>
                </a:solidFill>
              </a:rPr>
              <a:t>in reclaiming/ revitalizing/reinvigorating languages</a:t>
            </a:r>
            <a:r>
              <a:rPr lang="en-AU" altLang="en-US" dirty="0">
                <a:solidFill>
                  <a:srgbClr val="FFFF00"/>
                </a:solidFill>
              </a:rPr>
              <a:t>?</a:t>
            </a:r>
            <a:r>
              <a:rPr lang="en-US" altLang="en-US" sz="4000" dirty="0">
                <a:solidFill>
                  <a:srgbClr val="FFFF00"/>
                </a:solidFill>
              </a:rPr>
              <a:t/>
            </a:r>
            <a:br>
              <a:rPr lang="en-US" altLang="en-US" sz="4000" dirty="0">
                <a:solidFill>
                  <a:srgbClr val="FFFF00"/>
                </a:solidFill>
              </a:rPr>
            </a:br>
            <a:endParaRPr lang="en-AU" dirty="0">
              <a:solidFill>
                <a:srgbClr val="FFFF00"/>
              </a:solidFill>
            </a:endParaRPr>
          </a:p>
        </p:txBody>
      </p:sp>
      <p:sp useBgFill="1">
        <p:nvSpPr>
          <p:cNvPr id="5" name="TextBox 4"/>
          <p:cNvSpPr txBox="1"/>
          <p:nvPr/>
        </p:nvSpPr>
        <p:spPr>
          <a:xfrm>
            <a:off x="4857752" y="6357958"/>
            <a:ext cx="403698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1709764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468313" y="404813"/>
            <a:ext cx="8305800" cy="647700"/>
          </a:xfrm>
        </p:spPr>
        <p:txBody>
          <a:bodyPr/>
          <a:lstStyle/>
          <a:p>
            <a:pPr eaLnBrk="1" hangingPunct="1">
              <a:lnSpc>
                <a:spcPct val="100000"/>
              </a:lnSpc>
            </a:pPr>
            <a:r>
              <a:rPr lang="en-US" altLang="en-US" sz="3000" smtClean="0"/>
              <a:t>Aesthetic Motivations</a:t>
            </a:r>
            <a:r>
              <a:rPr lang="en-US" altLang="en-US" sz="10000" smtClean="0"/>
              <a:t/>
            </a:r>
            <a:br>
              <a:rPr lang="en-US" altLang="en-US" sz="10000" smtClean="0"/>
            </a:br>
            <a:endParaRPr lang="en-US" altLang="en-US" sz="10000" smtClean="0"/>
          </a:p>
        </p:txBody>
      </p:sp>
      <p:sp>
        <p:nvSpPr>
          <p:cNvPr id="90115" name="Rectangle 3"/>
          <p:cNvSpPr txBox="1">
            <a:spLocks noChangeArrowheads="1"/>
          </p:cNvSpPr>
          <p:nvPr/>
        </p:nvSpPr>
        <p:spPr bwMode="auto">
          <a:xfrm>
            <a:off x="468313" y="1341438"/>
            <a:ext cx="7986712" cy="515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lvl="1" algn="l" eaLnBrk="1" hangingPunct="1">
              <a:lnSpc>
                <a:spcPts val="2400"/>
              </a:lnSpc>
              <a:spcBef>
                <a:spcPct val="45000"/>
              </a:spcBef>
              <a:buClr>
                <a:srgbClr val="881C1C"/>
              </a:buClr>
            </a:pPr>
            <a:r>
              <a:rPr lang="en-US" altLang="zh-CN" sz="2200" b="1">
                <a:latin typeface="Arial" pitchFamily="34" charset="0"/>
              </a:rPr>
              <a:t> </a:t>
            </a:r>
          </a:p>
          <a:p>
            <a:pPr lvl="1" algn="l" eaLnBrk="1" hangingPunct="1">
              <a:lnSpc>
                <a:spcPts val="2400"/>
              </a:lnSpc>
              <a:spcBef>
                <a:spcPct val="45000"/>
              </a:spcBef>
              <a:buClr>
                <a:srgbClr val="881C1C"/>
              </a:buClr>
            </a:pPr>
            <a:endParaRPr lang="en-US" altLang="zh-CN" sz="2200" b="1">
              <a:latin typeface="Arial" pitchFamily="34" charset="0"/>
            </a:endParaRPr>
          </a:p>
          <a:p>
            <a:pPr lvl="1" algn="l" eaLnBrk="1" hangingPunct="1">
              <a:lnSpc>
                <a:spcPts val="2400"/>
              </a:lnSpc>
              <a:spcBef>
                <a:spcPct val="45000"/>
              </a:spcBef>
              <a:buClr>
                <a:srgbClr val="881C1C"/>
              </a:buClr>
            </a:pPr>
            <a:r>
              <a:rPr lang="en-AU" altLang="zh-CN" sz="2200">
                <a:latin typeface="Arial" pitchFamily="34" charset="0"/>
              </a:rPr>
              <a:t>	</a:t>
            </a:r>
            <a:r>
              <a:rPr lang="en-AU" altLang="zh-CN" sz="2800">
                <a:latin typeface="Arial" pitchFamily="34" charset="0"/>
              </a:rPr>
              <a:t>When you lose a language, you lose a culture, intellectual wealth, a work of art. </a:t>
            </a:r>
          </a:p>
          <a:p>
            <a:pPr lvl="1" algn="l" eaLnBrk="1" hangingPunct="1">
              <a:lnSpc>
                <a:spcPts val="2400"/>
              </a:lnSpc>
              <a:spcBef>
                <a:spcPct val="45000"/>
              </a:spcBef>
              <a:buClr>
                <a:srgbClr val="881C1C"/>
              </a:buClr>
            </a:pPr>
            <a:r>
              <a:rPr lang="en-AU" altLang="zh-CN" sz="2800">
                <a:latin typeface="Arial" pitchFamily="34" charset="0"/>
              </a:rPr>
              <a:t>	It’s like dropping a bomb on a museum, the Louvre.</a:t>
            </a:r>
          </a:p>
          <a:p>
            <a:pPr lvl="1" eaLnBrk="1" hangingPunct="1">
              <a:lnSpc>
                <a:spcPts val="2400"/>
              </a:lnSpc>
              <a:spcBef>
                <a:spcPct val="45000"/>
              </a:spcBef>
              <a:buClr>
                <a:srgbClr val="881C1C"/>
              </a:buClr>
            </a:pPr>
            <a:endParaRPr lang="en-AU" altLang="zh-CN" sz="2000">
              <a:latin typeface="Arial" pitchFamily="34" charset="0"/>
            </a:endParaRPr>
          </a:p>
          <a:p>
            <a:pPr lvl="1" eaLnBrk="1" hangingPunct="1">
              <a:lnSpc>
                <a:spcPts val="2400"/>
              </a:lnSpc>
              <a:spcBef>
                <a:spcPct val="45000"/>
              </a:spcBef>
              <a:buClr>
                <a:srgbClr val="881C1C"/>
              </a:buClr>
            </a:pPr>
            <a:r>
              <a:rPr lang="en-AU" altLang="zh-CN" sz="2000">
                <a:latin typeface="Arial" pitchFamily="34" charset="0"/>
              </a:rPr>
              <a:t>(Ken Hale, </a:t>
            </a:r>
            <a:r>
              <a:rPr lang="en-AU" altLang="zh-CN" sz="2000" i="1">
                <a:latin typeface="Arial" pitchFamily="34" charset="0"/>
              </a:rPr>
              <a:t>The Economist, </a:t>
            </a:r>
            <a:r>
              <a:rPr lang="en-AU" altLang="zh-CN" sz="2000">
                <a:latin typeface="Arial" pitchFamily="34" charset="0"/>
              </a:rPr>
              <a:t>3 November 2001)</a:t>
            </a:r>
          </a:p>
          <a:p>
            <a:pPr lvl="1" algn="l" eaLnBrk="1" hangingPunct="1">
              <a:lnSpc>
                <a:spcPts val="2400"/>
              </a:lnSpc>
              <a:spcBef>
                <a:spcPct val="45000"/>
              </a:spcBef>
              <a:buClr>
                <a:srgbClr val="881C1C"/>
              </a:buClr>
            </a:pPr>
            <a:endParaRPr lang="en-US" altLang="zh-CN" sz="2200" b="1">
              <a:latin typeface="Arial" pitchFamily="34" charset="0"/>
            </a:endParaRPr>
          </a:p>
          <a:p>
            <a:pPr lvl="1" algn="l" eaLnBrk="1" hangingPunct="1">
              <a:lnSpc>
                <a:spcPts val="2400"/>
              </a:lnSpc>
              <a:spcBef>
                <a:spcPct val="45000"/>
              </a:spcBef>
              <a:buClr>
                <a:srgbClr val="881C1C"/>
              </a:buClr>
              <a:buFontTx/>
              <a:buChar char="–"/>
            </a:pPr>
            <a:endParaRPr lang="en-US" altLang="zh-CN" sz="2200" b="1">
              <a:latin typeface="Arial" pitchFamily="34" charset="0"/>
            </a:endParaRPr>
          </a:p>
          <a:p>
            <a:pPr lvl="1" algn="l" eaLnBrk="1" hangingPunct="1">
              <a:lnSpc>
                <a:spcPts val="2400"/>
              </a:lnSpc>
              <a:spcBef>
                <a:spcPct val="45000"/>
              </a:spcBef>
              <a:buClr>
                <a:srgbClr val="881C1C"/>
              </a:buClr>
              <a:buFontTx/>
              <a:buChar char="–"/>
            </a:pPr>
            <a:endParaRPr lang="en-US" altLang="zh-CN" sz="2200" b="1">
              <a:latin typeface="Arial" pitchFamily="34" charset="0"/>
            </a:endParaRPr>
          </a:p>
          <a:p>
            <a:pPr lvl="1" algn="l" eaLnBrk="1" hangingPunct="1">
              <a:lnSpc>
                <a:spcPts val="2400"/>
              </a:lnSpc>
              <a:spcBef>
                <a:spcPct val="45000"/>
              </a:spcBef>
              <a:buClr>
                <a:srgbClr val="881C1C"/>
              </a:buClr>
              <a:buFontTx/>
              <a:buChar char="–"/>
            </a:pPr>
            <a:endParaRPr lang="en-US" altLang="zh-CN" sz="2200" b="1">
              <a:latin typeface="Arial" pitchFamily="34" charset="0"/>
            </a:endParaRPr>
          </a:p>
          <a:p>
            <a:pPr lvl="1" algn="l" eaLnBrk="1" hangingPunct="1">
              <a:lnSpc>
                <a:spcPts val="2400"/>
              </a:lnSpc>
              <a:spcBef>
                <a:spcPct val="45000"/>
              </a:spcBef>
              <a:buClr>
                <a:srgbClr val="881C1C"/>
              </a:buClr>
              <a:buFontTx/>
              <a:buChar char="–"/>
            </a:pPr>
            <a:endParaRPr lang="en-US" altLang="zh-CN" sz="2200" b="1">
              <a:latin typeface="Arial" pitchFamily="34" charset="0"/>
            </a:endParaRPr>
          </a:p>
          <a:p>
            <a:pPr lvl="1" algn="l" eaLnBrk="1" hangingPunct="1">
              <a:lnSpc>
                <a:spcPts val="2400"/>
              </a:lnSpc>
              <a:spcBef>
                <a:spcPct val="45000"/>
              </a:spcBef>
              <a:buClr>
                <a:srgbClr val="881C1C"/>
              </a:buClr>
              <a:buFontTx/>
              <a:buChar char="–"/>
            </a:pPr>
            <a:endParaRPr lang="en-US" altLang="zh-CN" sz="2200" b="1">
              <a:latin typeface="Arial" pitchFamily="34" charset="0"/>
            </a:endParaRPr>
          </a:p>
          <a:p>
            <a:pPr lvl="1" algn="l" eaLnBrk="1" hangingPunct="1">
              <a:lnSpc>
                <a:spcPts val="2400"/>
              </a:lnSpc>
              <a:spcBef>
                <a:spcPct val="45000"/>
              </a:spcBef>
              <a:buClr>
                <a:srgbClr val="881C1C"/>
              </a:buClr>
              <a:buFontTx/>
              <a:buChar char="–"/>
            </a:pPr>
            <a:endParaRPr lang="en-US" altLang="zh-CN" sz="2200" b="1">
              <a:latin typeface="Arial" pitchFamily="34" charset="0"/>
            </a:endParaRPr>
          </a:p>
          <a:p>
            <a:pPr lvl="1" algn="l" eaLnBrk="1" hangingPunct="1">
              <a:lnSpc>
                <a:spcPts val="2400"/>
              </a:lnSpc>
              <a:spcBef>
                <a:spcPct val="45000"/>
              </a:spcBef>
              <a:buClr>
                <a:srgbClr val="881C1C"/>
              </a:buClr>
              <a:buFontTx/>
              <a:buChar char="–"/>
            </a:pPr>
            <a:endParaRPr lang="en-US" altLang="zh-CN" sz="2200" b="1">
              <a:latin typeface="Arial" pitchFamily="34" charset="0"/>
            </a:endParaRPr>
          </a:p>
          <a:p>
            <a:pPr lvl="1" algn="l" eaLnBrk="1" hangingPunct="1">
              <a:lnSpc>
                <a:spcPts val="2400"/>
              </a:lnSpc>
              <a:spcBef>
                <a:spcPct val="45000"/>
              </a:spcBef>
              <a:buClr>
                <a:srgbClr val="881C1C"/>
              </a:buClr>
              <a:buFontTx/>
              <a:buChar char="–"/>
            </a:pPr>
            <a:endParaRPr lang="en-US" altLang="zh-CN" sz="2200" b="1">
              <a:latin typeface="Arial" pitchFamily="34" charset="0"/>
            </a:endParaRPr>
          </a:p>
          <a:p>
            <a:pPr algn="l" eaLnBrk="1" hangingPunct="1">
              <a:lnSpc>
                <a:spcPts val="2400"/>
              </a:lnSpc>
              <a:spcBef>
                <a:spcPct val="45000"/>
              </a:spcBef>
              <a:buClr>
                <a:srgbClr val="881C1C"/>
              </a:buClr>
              <a:buFontTx/>
              <a:buChar char="•"/>
            </a:pPr>
            <a:endParaRPr lang="en-US" altLang="zh-CN" sz="2200">
              <a:solidFill>
                <a:srgbClr val="000000"/>
              </a:solidFill>
              <a:latin typeface="Arial" pitchFamily="34" charset="0"/>
            </a:endParaRPr>
          </a:p>
        </p:txBody>
      </p:sp>
      <p:sp useBgFill="1">
        <p:nvSpPr>
          <p:cNvPr id="6" name="TextBox 5"/>
          <p:cNvSpPr txBox="1"/>
          <p:nvPr/>
        </p:nvSpPr>
        <p:spPr>
          <a:xfrm>
            <a:off x="3500430" y="6572272"/>
            <a:ext cx="3594108"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s://fbcdn-sphotos-a.akamaihd.net/hphotos-ak-ash4/470343_10151589794335495_883185494_25415028_554500358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7663" y="225425"/>
            <a:ext cx="8401050" cy="629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Rectangle 2"/>
          <p:cNvSpPr>
            <a:spLocks noChangeArrowheads="1"/>
          </p:cNvSpPr>
          <p:nvPr/>
        </p:nvSpPr>
        <p:spPr bwMode="auto">
          <a:xfrm>
            <a:off x="250825" y="333375"/>
            <a:ext cx="17811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r>
              <a:rPr lang="en-US" altLang="en-US" sz="3200" b="1" u="sng">
                <a:solidFill>
                  <a:schemeClr val="bg1"/>
                </a:solidFill>
              </a:rPr>
              <a:t>Diversity</a:t>
            </a:r>
            <a:endParaRPr lang="en-AU" altLang="en-US" u="sng">
              <a:solidFill>
                <a:schemeClr val="bg1"/>
              </a:solidFill>
            </a:endParaRPr>
          </a:p>
        </p:txBody>
      </p:sp>
      <p:sp useBgFill="1">
        <p:nvSpPr>
          <p:cNvPr id="6" name="TextBox 5"/>
          <p:cNvSpPr txBox="1"/>
          <p:nvPr/>
        </p:nvSpPr>
        <p:spPr>
          <a:xfrm>
            <a:off x="3357554" y="6572272"/>
            <a:ext cx="373698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yolngu.net/Copy%20of%20Aus_map_covered_text_line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8888" y="266700"/>
            <a:ext cx="6842125" cy="623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Box 5"/>
          <p:cNvSpPr txBox="1">
            <a:spLocks noChangeArrowheads="1"/>
          </p:cNvSpPr>
          <p:nvPr/>
        </p:nvSpPr>
        <p:spPr bwMode="auto">
          <a:xfrm>
            <a:off x="323850" y="476250"/>
            <a:ext cx="2592388"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t>Rich,    </a:t>
            </a:r>
            <a:r>
              <a:rPr lang="en-AU" altLang="en-US">
                <a:solidFill>
                  <a:srgbClr val="FF0000"/>
                </a:solidFill>
              </a:rPr>
              <a:t>C</a:t>
            </a:r>
            <a:r>
              <a:rPr lang="en-AU" altLang="en-US">
                <a:solidFill>
                  <a:srgbClr val="7030A0"/>
                </a:solidFill>
              </a:rPr>
              <a:t>o</a:t>
            </a:r>
            <a:r>
              <a:rPr lang="en-AU" altLang="en-US">
                <a:solidFill>
                  <a:srgbClr val="FF0000"/>
                </a:solidFill>
              </a:rPr>
              <a:t>l</a:t>
            </a:r>
            <a:r>
              <a:rPr lang="en-AU" altLang="en-US">
                <a:solidFill>
                  <a:srgbClr val="FFFF00"/>
                </a:solidFill>
              </a:rPr>
              <a:t>ou</a:t>
            </a:r>
            <a:r>
              <a:rPr lang="en-AU" altLang="en-US">
                <a:solidFill>
                  <a:srgbClr val="FF0000"/>
                </a:solidFill>
              </a:rPr>
              <a:t>rf</a:t>
            </a:r>
            <a:r>
              <a:rPr lang="en-AU" altLang="en-US">
                <a:solidFill>
                  <a:srgbClr val="00B0F0"/>
                </a:solidFill>
              </a:rPr>
              <a:t>u</a:t>
            </a:r>
            <a:r>
              <a:rPr lang="en-AU" altLang="en-US">
                <a:solidFill>
                  <a:srgbClr val="FF0000"/>
                </a:solidFill>
              </a:rPr>
              <a:t>l</a:t>
            </a:r>
          </a:p>
          <a:p>
            <a:pPr algn="l"/>
            <a:r>
              <a:rPr lang="en-AU" altLang="en-US"/>
              <a:t>Australia,</a:t>
            </a:r>
          </a:p>
          <a:p>
            <a:pPr algn="l"/>
            <a:r>
              <a:rPr lang="en-AU" altLang="en-US"/>
              <a:t>Lucky</a:t>
            </a:r>
          </a:p>
          <a:p>
            <a:pPr algn="l"/>
            <a:r>
              <a:rPr lang="en-AU" altLang="en-US"/>
              <a:t>Country</a:t>
            </a:r>
          </a:p>
        </p:txBody>
      </p:sp>
      <p:sp useBgFill="1">
        <p:nvSpPr>
          <p:cNvPr id="6" name="TextBox 5"/>
          <p:cNvSpPr txBox="1"/>
          <p:nvPr/>
        </p:nvSpPr>
        <p:spPr>
          <a:xfrm>
            <a:off x="3214678" y="6572272"/>
            <a:ext cx="387986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23380" y="348199"/>
            <a:ext cx="1872282" cy="6340197"/>
          </a:xfrm>
          <a:prstGeom prst="rect">
            <a:avLst/>
          </a:prstGeom>
          <a:noFill/>
        </p:spPr>
        <p:txBody>
          <a:bodyPr wrap="square" rtlCol="0">
            <a:spAutoFit/>
          </a:bodyPr>
          <a:lstStyle/>
          <a:p>
            <a:pPr lvl="0" algn="l">
              <a:defRPr/>
            </a:pPr>
            <a:r>
              <a:rPr lang="en-AU" sz="2000" dirty="0" smtClean="0"/>
              <a:t>With Tony </a:t>
            </a:r>
            <a:r>
              <a:rPr lang="en-AU" sz="2000" b="1" u="sng" dirty="0" smtClean="0"/>
              <a:t>RATHJEN</a:t>
            </a:r>
            <a:r>
              <a:rPr lang="en-AU" sz="2000" dirty="0" smtClean="0"/>
              <a:t> RIP (</a:t>
            </a:r>
            <a:r>
              <a:rPr lang="en-AU" sz="2000" dirty="0" err="1" smtClean="0"/>
              <a:t>Yitpi</a:t>
            </a:r>
            <a:r>
              <a:rPr lang="en-AU" sz="2000" dirty="0" smtClean="0"/>
              <a:t> Foundation) </a:t>
            </a:r>
          </a:p>
          <a:p>
            <a:pPr lvl="0" algn="l">
              <a:defRPr/>
            </a:pPr>
            <a:r>
              <a:rPr lang="en-AU" sz="2000" dirty="0" smtClean="0"/>
              <a:t>(far right), </a:t>
            </a:r>
          </a:p>
          <a:p>
            <a:pPr lvl="0" algn="l">
              <a:defRPr/>
            </a:pPr>
            <a:r>
              <a:rPr lang="en-AU" sz="2000" dirty="0" smtClean="0"/>
              <a:t>Revd </a:t>
            </a:r>
            <a:r>
              <a:rPr lang="en-AU" sz="2000" dirty="0"/>
              <a:t>Volker </a:t>
            </a:r>
            <a:r>
              <a:rPr lang="en-AU" sz="2000" b="1" u="sng" dirty="0" smtClean="0"/>
              <a:t>DALLY</a:t>
            </a:r>
            <a:r>
              <a:rPr lang="en-AU" sz="2000" dirty="0" smtClean="0"/>
              <a:t> (then director </a:t>
            </a:r>
            <a:r>
              <a:rPr lang="en-AU" sz="2000" dirty="0"/>
              <a:t>of the Leipzig </a:t>
            </a:r>
            <a:r>
              <a:rPr lang="en-AU" sz="2000" b="1" u="sng" dirty="0"/>
              <a:t>Lutheran</a:t>
            </a:r>
            <a:r>
              <a:rPr lang="en-AU" sz="2000" dirty="0"/>
              <a:t> Mission </a:t>
            </a:r>
            <a:r>
              <a:rPr lang="en-AU" sz="2000" dirty="0" smtClean="0"/>
              <a:t>(second from left), and </a:t>
            </a:r>
            <a:r>
              <a:rPr lang="en-AU" sz="2000" b="1" u="sng" dirty="0" smtClean="0"/>
              <a:t>BARNGARLA</a:t>
            </a:r>
            <a:r>
              <a:rPr lang="en-AU" sz="2000" dirty="0" smtClean="0"/>
              <a:t> people, </a:t>
            </a:r>
          </a:p>
          <a:p>
            <a:pPr lvl="0" algn="l">
              <a:defRPr/>
            </a:pPr>
            <a:endParaRPr lang="en-AU" sz="1400" dirty="0"/>
          </a:p>
          <a:p>
            <a:pPr lvl="0" algn="l">
              <a:defRPr/>
            </a:pPr>
            <a:r>
              <a:rPr lang="en-AU" sz="1600" b="1" dirty="0" err="1" smtClean="0"/>
              <a:t>Umeewarra</a:t>
            </a:r>
            <a:r>
              <a:rPr lang="en-AU" sz="1600" b="1" dirty="0" smtClean="0"/>
              <a:t> Mission, </a:t>
            </a:r>
            <a:r>
              <a:rPr lang="en-AU" sz="1600" b="1" dirty="0" err="1" smtClean="0"/>
              <a:t>Goordnada</a:t>
            </a:r>
            <a:r>
              <a:rPr lang="en-AU" sz="1600" b="1" dirty="0" smtClean="0"/>
              <a:t> (=Port Augusta), </a:t>
            </a:r>
          </a:p>
          <a:p>
            <a:pPr lvl="0" algn="l">
              <a:defRPr/>
            </a:pPr>
            <a:r>
              <a:rPr lang="en-AU" sz="2800" b="1" dirty="0" smtClean="0"/>
              <a:t>2013</a:t>
            </a:r>
            <a:endParaRPr kumimoji="0" lang="en-AU" sz="1800" b="1" i="0" u="none" strike="noStrike" kern="1200" cap="none" spc="0" normalizeH="0" baseline="0" noProof="0" dirty="0">
              <a:ln>
                <a:noFill/>
              </a:ln>
              <a:solidFill>
                <a:srgbClr val="000000"/>
              </a:solidFill>
              <a:effectLst/>
              <a:uLnTx/>
              <a:uFillTx/>
            </a:endParaRPr>
          </a:p>
        </p:txBody>
      </p:sp>
      <p:pic>
        <p:nvPicPr>
          <p:cNvPr id="2" name="Picture 2" descr="Image may contain: 10 peopl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58546" y="764704"/>
            <a:ext cx="6735518" cy="5472608"/>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9" name="TextBox 8"/>
          <p:cNvSpPr txBox="1"/>
          <p:nvPr/>
        </p:nvSpPr>
        <p:spPr>
          <a:xfrm>
            <a:off x="3491880" y="6524625"/>
            <a:ext cx="358330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580688968"/>
      </p:ext>
    </p:extLst>
  </p:cSld>
  <p:clrMapOvr>
    <a:masterClrMapping/>
  </p:clrMapOvr>
  <p:transition>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Users\a1600532\AppData\Local\Microsoft\Windows\Temporary Internet Files\Content.Outlook\DMUGAQTE\pho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0113" y="271463"/>
            <a:ext cx="7272337" cy="6246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5" name="TextBox 4"/>
          <p:cNvSpPr txBox="1"/>
          <p:nvPr/>
        </p:nvSpPr>
        <p:spPr>
          <a:xfrm>
            <a:off x="3571868" y="6500834"/>
            <a:ext cx="352267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www.australian1.com/maps/Maps_of_Australia/Australia_States_Territorie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69988" y="276225"/>
            <a:ext cx="6642100" cy="617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TextBox 4"/>
          <p:cNvSpPr txBox="1">
            <a:spLocks noChangeArrowheads="1"/>
          </p:cNvSpPr>
          <p:nvPr/>
        </p:nvSpPr>
        <p:spPr bwMode="auto">
          <a:xfrm>
            <a:off x="395288" y="333375"/>
            <a:ext cx="2592387"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AU" altLang="en-US"/>
              <a:t>Monolingual</a:t>
            </a:r>
          </a:p>
          <a:p>
            <a:pPr algn="l"/>
            <a:r>
              <a:rPr lang="en-AU" altLang="en-US"/>
              <a:t>Mindset </a:t>
            </a:r>
          </a:p>
          <a:p>
            <a:pPr algn="l"/>
            <a:r>
              <a:rPr lang="en-AU" altLang="en-US"/>
              <a:t>Australia</a:t>
            </a:r>
          </a:p>
        </p:txBody>
      </p:sp>
      <p:sp useBgFill="1">
        <p:nvSpPr>
          <p:cNvPr id="6" name="TextBox 5"/>
          <p:cNvSpPr txBox="1"/>
          <p:nvPr/>
        </p:nvSpPr>
        <p:spPr>
          <a:xfrm>
            <a:off x="3286116" y="6500834"/>
            <a:ext cx="380842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a:xfrm>
            <a:off x="611560" y="476673"/>
            <a:ext cx="8305800" cy="720080"/>
          </a:xfrm>
        </p:spPr>
        <p:txBody>
          <a:bodyPr/>
          <a:lstStyle/>
          <a:p>
            <a:pPr eaLnBrk="1" hangingPunct="1"/>
            <a:r>
              <a:rPr lang="en-AU" altLang="en-US" sz="4000" dirty="0" smtClean="0"/>
              <a:t>Beauty</a:t>
            </a:r>
          </a:p>
        </p:txBody>
      </p:sp>
      <p:sp>
        <p:nvSpPr>
          <p:cNvPr id="99331" name="Rectangle 3"/>
          <p:cNvSpPr>
            <a:spLocks noGrp="1" noChangeArrowheads="1"/>
          </p:cNvSpPr>
          <p:nvPr>
            <p:ph type="body" idx="4294967295"/>
          </p:nvPr>
        </p:nvSpPr>
        <p:spPr>
          <a:xfrm>
            <a:off x="467544" y="980728"/>
            <a:ext cx="8208912" cy="5400600"/>
          </a:xfrm>
        </p:spPr>
        <p:txBody>
          <a:bodyPr/>
          <a:lstStyle/>
          <a:p>
            <a:pPr marL="0" indent="0">
              <a:buNone/>
            </a:pPr>
            <a:r>
              <a:rPr lang="en-AU" sz="2800" dirty="0">
                <a:solidFill>
                  <a:srgbClr val="000000"/>
                </a:solidFill>
              </a:rPr>
              <a:t>T</a:t>
            </a:r>
            <a:r>
              <a:rPr lang="en-AU" sz="2800" dirty="0" smtClean="0"/>
              <a:t>he </a:t>
            </a:r>
            <a:r>
              <a:rPr lang="en-AU" sz="2800" dirty="0"/>
              <a:t>political map of Australia is </a:t>
            </a:r>
            <a:r>
              <a:rPr lang="en-AU" sz="2800" dirty="0" smtClean="0"/>
              <a:t>ugly (in my view) e.g. because of</a:t>
            </a:r>
          </a:p>
          <a:p>
            <a:pPr marL="0" indent="0">
              <a:buNone/>
            </a:pPr>
            <a:endParaRPr lang="en-AU" sz="2800" dirty="0" smtClean="0"/>
          </a:p>
          <a:p>
            <a:pPr marL="0" indent="0">
              <a:buNone/>
            </a:pPr>
            <a:r>
              <a:rPr lang="en-AU" sz="2800" dirty="0" smtClean="0"/>
              <a:t>(1) the one grey colour.</a:t>
            </a:r>
          </a:p>
          <a:p>
            <a:pPr marL="0" indent="0">
              <a:buNone/>
            </a:pPr>
            <a:endParaRPr lang="en-AU" sz="2800" dirty="0" smtClean="0"/>
          </a:p>
          <a:p>
            <a:pPr marL="0" indent="0">
              <a:buNone/>
            </a:pPr>
            <a:r>
              <a:rPr lang="en-AU" sz="2800" dirty="0" smtClean="0"/>
              <a:t>(2) the </a:t>
            </a:r>
            <a:r>
              <a:rPr lang="en-AU" sz="2800" dirty="0"/>
              <a:t>arbitrary straight lines -- as opposed to the beautiful divisions of 330 languages, represented by different colours and shades of colours</a:t>
            </a:r>
            <a:r>
              <a:rPr lang="en-AU" sz="2800" dirty="0" smtClean="0"/>
              <a:t>.</a:t>
            </a:r>
          </a:p>
          <a:p>
            <a:pPr marL="0" indent="0">
              <a:buNone/>
            </a:pPr>
            <a:endParaRPr lang="en-AU" sz="2800" dirty="0" smtClean="0"/>
          </a:p>
          <a:p>
            <a:pPr marL="0" indent="0">
              <a:buNone/>
            </a:pPr>
            <a:r>
              <a:rPr lang="en-AU" sz="2800" dirty="0" smtClean="0"/>
              <a:t>But the </a:t>
            </a:r>
            <a:r>
              <a:rPr lang="en-AU" sz="2800" dirty="0"/>
              <a:t>political straight lines are not </a:t>
            </a:r>
            <a:r>
              <a:rPr lang="en-AU" sz="2800" i="1" dirty="0"/>
              <a:t>THAT</a:t>
            </a:r>
            <a:r>
              <a:rPr lang="en-AU" sz="2800" dirty="0"/>
              <a:t> </a:t>
            </a:r>
            <a:r>
              <a:rPr lang="en-AU" sz="2800" dirty="0" smtClean="0"/>
              <a:t>arbitrary after all – cf. </a:t>
            </a:r>
          </a:p>
          <a:p>
            <a:pPr marL="0" indent="0">
              <a:buNone/>
            </a:pPr>
            <a:r>
              <a:rPr lang="en-AU" sz="2800" dirty="0" err="1" smtClean="0"/>
              <a:t>Gammage</a:t>
            </a:r>
            <a:r>
              <a:rPr lang="en-AU" sz="2800" dirty="0"/>
              <a:t>, Bill 1981. 'Early Boundaries of NSW', Historical Studies </a:t>
            </a:r>
            <a:r>
              <a:rPr lang="en-AU" sz="2800" dirty="0" smtClean="0"/>
              <a:t>19, </a:t>
            </a:r>
            <a:r>
              <a:rPr lang="en-AU" sz="2800" dirty="0"/>
              <a:t>No </a:t>
            </a:r>
            <a:r>
              <a:rPr lang="en-AU" sz="2800" dirty="0" smtClean="0"/>
              <a:t>77: 524-531</a:t>
            </a:r>
            <a:r>
              <a:rPr lang="en-AU" sz="2800" dirty="0"/>
              <a:t>.</a:t>
            </a: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p:txBody>
      </p:sp>
      <p:sp useBgFill="1">
        <p:nvSpPr>
          <p:cNvPr id="6" name="TextBox 5"/>
          <p:cNvSpPr txBox="1"/>
          <p:nvPr/>
        </p:nvSpPr>
        <p:spPr>
          <a:xfrm>
            <a:off x="3357554" y="6500834"/>
            <a:ext cx="373698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708747133"/>
      </p:ext>
    </p:extLst>
  </p:cSld>
  <p:clrMapOvr>
    <a:masterClrMapping/>
  </p:clrMapOvr>
  <p:transition>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fmel2-1.fna.fbcdn.net/v/t1.0-9/14237754_10157620306795495_5061116806991511170_n.jpg?oh=b814b7e6657a798a7c71cca6789e64ce&amp;oe=5843FE7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243832"/>
            <a:ext cx="5184576" cy="628433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654378" y="3645024"/>
            <a:ext cx="2880320" cy="2554545"/>
          </a:xfrm>
          <a:prstGeom prst="rect">
            <a:avLst/>
          </a:prstGeom>
          <a:noFill/>
        </p:spPr>
        <p:txBody>
          <a:bodyPr wrap="square" rtlCol="0">
            <a:spAutoFit/>
          </a:bodyPr>
          <a:lstStyle/>
          <a:p>
            <a:pPr algn="l"/>
            <a:r>
              <a:rPr lang="en-AU" sz="4000" dirty="0" smtClean="0"/>
              <a:t>Rundle St, Adelaide, September 2016</a:t>
            </a:r>
            <a:endParaRPr lang="en-AU" sz="4000" dirty="0"/>
          </a:p>
        </p:txBody>
      </p:sp>
      <p:sp useBgFill="1">
        <p:nvSpPr>
          <p:cNvPr id="6" name="TextBox 5"/>
          <p:cNvSpPr txBox="1"/>
          <p:nvPr/>
        </p:nvSpPr>
        <p:spPr>
          <a:xfrm>
            <a:off x="3500430" y="6500834"/>
            <a:ext cx="3594108"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858014021"/>
      </p:ext>
    </p:extLst>
  </p:cSld>
  <p:clrMapOvr>
    <a:masterClrMapping/>
  </p:clrMapOvr>
  <p:transition>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4"/>
          <p:cNvSpPr txBox="1">
            <a:spLocks noChangeArrowheads="1"/>
          </p:cNvSpPr>
          <p:nvPr/>
        </p:nvSpPr>
        <p:spPr bwMode="auto">
          <a:xfrm>
            <a:off x="179388" y="260350"/>
            <a:ext cx="8785225" cy="178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5400" b="1"/>
              <a:t>This is what we do not want:</a:t>
            </a:r>
          </a:p>
          <a:p>
            <a:pPr algn="ctr"/>
            <a:r>
              <a:rPr lang="en-AU" altLang="en-US" sz="2800" b="1"/>
              <a:t>Homo sapiens sapiens </a:t>
            </a:r>
            <a:r>
              <a:rPr lang="en-AU" altLang="en-US" sz="2800"/>
              <a:t>(the human who knows s/he knows)  </a:t>
            </a:r>
          </a:p>
          <a:p>
            <a:pPr algn="ctr"/>
            <a:endParaRPr lang="en-AU" altLang="en-US" sz="2800"/>
          </a:p>
        </p:txBody>
      </p:sp>
      <p:pic>
        <p:nvPicPr>
          <p:cNvPr id="95235" name="Picture 4" descr="https://fbcdn-sphotos-a.akamaihd.net/hphotos-ak-ash4/302074_10150925441950495_883185494_22902119_682933658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2081" t="10666" r="4295" b="25333"/>
          <a:stretch>
            <a:fillRect/>
          </a:stretch>
        </p:blipFill>
        <p:spPr bwMode="auto">
          <a:xfrm>
            <a:off x="250825" y="1700213"/>
            <a:ext cx="8650288" cy="461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6" name="TextBox 5"/>
          <p:cNvSpPr txBox="1"/>
          <p:nvPr/>
        </p:nvSpPr>
        <p:spPr>
          <a:xfrm>
            <a:off x="3357554" y="6500834"/>
            <a:ext cx="373698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60872_10150285086520495_883185494_16180401_7198727_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88" y="255588"/>
            <a:ext cx="8709025" cy="626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5" name="TextBox 4"/>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s://fbcdn-sphotos-a.akamaihd.net/hphotos-ak-ash3/544310_10151755905995495_883185494_25756113_353392206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4213" y="200025"/>
            <a:ext cx="7632700" cy="639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3" name="TextBox 2"/>
          <p:cNvSpPr txBox="1">
            <a:spLocks noChangeArrowheads="1"/>
          </p:cNvSpPr>
          <p:nvPr/>
        </p:nvSpPr>
        <p:spPr bwMode="auto">
          <a:xfrm>
            <a:off x="539750" y="5445125"/>
            <a:ext cx="7848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b="1" dirty="0">
                <a:solidFill>
                  <a:schemeClr val="tx2"/>
                </a:solidFill>
              </a:rPr>
              <a:t>         </a:t>
            </a:r>
            <a:r>
              <a:rPr lang="en-AU" altLang="en-US" b="1" dirty="0">
                <a:solidFill>
                  <a:schemeClr val="tx2">
                    <a:lumMod val="60000"/>
                    <a:lumOff val="40000"/>
                  </a:schemeClr>
                </a:solidFill>
              </a:rPr>
              <a:t>The most complex Chinese character I have ever encountered, pronounced </a:t>
            </a:r>
            <a:r>
              <a:rPr lang="en-AU" altLang="en-US" b="1" i="1" dirty="0" err="1">
                <a:solidFill>
                  <a:schemeClr val="tx2">
                    <a:lumMod val="60000"/>
                    <a:lumOff val="40000"/>
                  </a:schemeClr>
                </a:solidFill>
              </a:rPr>
              <a:t>biáng</a:t>
            </a:r>
            <a:r>
              <a:rPr lang="en-AU" altLang="en-US" b="1" dirty="0">
                <a:solidFill>
                  <a:schemeClr val="tx2">
                    <a:lumMod val="60000"/>
                    <a:lumOff val="40000"/>
                  </a:schemeClr>
                </a:solidFill>
              </a:rPr>
              <a:t>, referring to a specific kind of noodles; Xi'an, </a:t>
            </a:r>
            <a:r>
              <a:rPr lang="en-AU" altLang="en-US" b="1" dirty="0" smtClean="0">
                <a:solidFill>
                  <a:schemeClr val="tx2">
                    <a:lumMod val="60000"/>
                    <a:lumOff val="40000"/>
                  </a:schemeClr>
                </a:solidFill>
              </a:rPr>
              <a:t>China</a:t>
            </a:r>
            <a:endParaRPr lang="en-AU" altLang="en-US" b="1" dirty="0">
              <a:solidFill>
                <a:schemeClr val="tx2">
                  <a:lumMod val="60000"/>
                  <a:lumOff val="40000"/>
                </a:schemeClr>
              </a:solidFill>
            </a:endParaRPr>
          </a:p>
        </p:txBody>
      </p:sp>
      <p:sp useBgFill="1">
        <p:nvSpPr>
          <p:cNvPr id="6" name="TextBox 5"/>
          <p:cNvSpPr txBox="1"/>
          <p:nvPr/>
        </p:nvSpPr>
        <p:spPr>
          <a:xfrm>
            <a:off x="3571868" y="6500834"/>
            <a:ext cx="352267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ccat.sas.upenn.edu/plc/clpp/images/cartoons/525cartoon2010122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260350"/>
            <a:ext cx="8353425" cy="625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5" name="TextBox 4"/>
          <p:cNvSpPr txBox="1"/>
          <p:nvPr/>
        </p:nvSpPr>
        <p:spPr>
          <a:xfrm>
            <a:off x="5429256" y="6504057"/>
            <a:ext cx="371474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a:xfrm>
            <a:off x="611188" y="908050"/>
            <a:ext cx="8305800" cy="1152525"/>
          </a:xfrm>
        </p:spPr>
        <p:txBody>
          <a:bodyPr/>
          <a:lstStyle/>
          <a:p>
            <a:pPr eaLnBrk="1" hangingPunct="1"/>
            <a:r>
              <a:rPr lang="en-AU" altLang="en-US" sz="4000" smtClean="0"/>
              <a:t>Diversity</a:t>
            </a:r>
          </a:p>
        </p:txBody>
      </p:sp>
      <p:sp>
        <p:nvSpPr>
          <p:cNvPr id="99331" name="Rectangle 3"/>
          <p:cNvSpPr>
            <a:spLocks noGrp="1" noChangeArrowheads="1"/>
          </p:cNvSpPr>
          <p:nvPr>
            <p:ph type="body" idx="4294967295"/>
          </p:nvPr>
        </p:nvSpPr>
        <p:spPr>
          <a:xfrm>
            <a:off x="827584" y="2132856"/>
            <a:ext cx="7772400" cy="3168650"/>
          </a:xfrm>
        </p:spPr>
        <p:txBody>
          <a:bodyPr/>
          <a:lstStyle/>
          <a:p>
            <a:pPr eaLnBrk="1" hangingPunct="1">
              <a:buFontTx/>
              <a:buNone/>
            </a:pPr>
            <a:endParaRPr lang="en-AU" altLang="en-US" dirty="0" smtClean="0">
              <a:solidFill>
                <a:srgbClr val="000000"/>
              </a:solidFill>
            </a:endParaRPr>
          </a:p>
          <a:p>
            <a:pPr marL="457200" lvl="1" indent="0" eaLnBrk="1" hangingPunct="1">
              <a:buNone/>
            </a:pPr>
            <a:r>
              <a:rPr lang="en-US" altLang="en-US" sz="3600" b="1" dirty="0" err="1" smtClean="0"/>
              <a:t>Kuuk</a:t>
            </a:r>
            <a:r>
              <a:rPr lang="en-US" altLang="en-US" sz="3600" b="1" dirty="0" smtClean="0"/>
              <a:t> </a:t>
            </a:r>
            <a:r>
              <a:rPr lang="en-US" altLang="en-US" sz="3600" b="1" dirty="0" err="1" smtClean="0"/>
              <a:t>Thaayorre</a:t>
            </a:r>
            <a:r>
              <a:rPr lang="en-US" altLang="en-US" sz="3600" b="1" dirty="0" smtClean="0"/>
              <a:t>:</a:t>
            </a:r>
          </a:p>
          <a:p>
            <a:pPr lvl="1" eaLnBrk="1" hangingPunct="1">
              <a:buFontTx/>
              <a:buNone/>
            </a:pPr>
            <a:endParaRPr lang="en-US" altLang="en-US" sz="3600" b="1" dirty="0" smtClean="0"/>
          </a:p>
          <a:p>
            <a:pPr lvl="1" eaLnBrk="1" hangingPunct="1">
              <a:buFontTx/>
              <a:buNone/>
            </a:pPr>
            <a:r>
              <a:rPr lang="en-US" altLang="en-US" sz="3600" b="1" dirty="0" smtClean="0"/>
              <a:t>    </a:t>
            </a:r>
            <a:r>
              <a:rPr lang="en-US" altLang="en-US" sz="3600" b="1" dirty="0" err="1" smtClean="0"/>
              <a:t>Boroditsky</a:t>
            </a:r>
            <a:r>
              <a:rPr lang="en-US" altLang="en-US" sz="3600" b="1" dirty="0" smtClean="0"/>
              <a:t> and Gaby (2010)</a:t>
            </a:r>
          </a:p>
          <a:p>
            <a:pPr lvl="1" eaLnBrk="1" hangingPunct="1">
              <a:buFontTx/>
              <a:buNone/>
            </a:pPr>
            <a:r>
              <a:rPr lang="en-US" altLang="en-US" sz="3600" b="1" dirty="0" smtClean="0"/>
              <a:t>	</a:t>
            </a:r>
            <a:endParaRPr lang="en-US" altLang="en-US" sz="3200"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a:p>
            <a:pPr eaLnBrk="1" hangingPunct="1"/>
            <a:endParaRPr lang="en-US" altLang="en-US" dirty="0" smtClean="0">
              <a:solidFill>
                <a:srgbClr val="000000"/>
              </a:solidFill>
            </a:endParaRPr>
          </a:p>
        </p:txBody>
      </p:sp>
      <p:sp useBgFill="1">
        <p:nvSpPr>
          <p:cNvPr id="6" name="TextBox 5"/>
          <p:cNvSpPr txBox="1"/>
          <p:nvPr/>
        </p:nvSpPr>
        <p:spPr>
          <a:xfrm>
            <a:off x="3643306" y="6500834"/>
            <a:ext cx="345123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nline.wsj.com/media/penguins_G_2011012707153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6225" y="260648"/>
            <a:ext cx="8525237" cy="5688632"/>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 Bibliothek\Linguistic Zuckermann\Grafiken Zwischenordner\wailty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260350"/>
            <a:ext cx="8642350"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itle 3"/>
          <p:cNvSpPr>
            <a:spLocks noGrp="1"/>
          </p:cNvSpPr>
          <p:nvPr>
            <p:ph type="title"/>
          </p:nvPr>
        </p:nvSpPr>
        <p:spPr>
          <a:xfrm>
            <a:off x="1692275" y="5084763"/>
            <a:ext cx="8305800" cy="609600"/>
          </a:xfrm>
        </p:spPr>
        <p:txBody>
          <a:bodyPr/>
          <a:lstStyle/>
          <a:p>
            <a:r>
              <a:rPr lang="en-US" altLang="en-US" sz="3200" smtClean="0">
                <a:solidFill>
                  <a:schemeClr val="tx1"/>
                </a:solidFill>
              </a:rPr>
              <a:t>Clamor Wilhelm Schürmann</a:t>
            </a:r>
            <a:r>
              <a:rPr lang="de-DE" altLang="en-US" sz="9600" smtClean="0">
                <a:solidFill>
                  <a:schemeClr val="tx1"/>
                </a:solidFill>
              </a:rPr>
              <a:t/>
            </a:r>
            <a:br>
              <a:rPr lang="de-DE" altLang="en-US" sz="9600" smtClean="0">
                <a:solidFill>
                  <a:schemeClr val="tx1"/>
                </a:solidFill>
              </a:rPr>
            </a:br>
            <a:endParaRPr lang="en-AU" altLang="zh-CN" sz="3200" smtClean="0"/>
          </a:p>
        </p:txBody>
      </p:sp>
      <p:sp>
        <p:nvSpPr>
          <p:cNvPr id="15364" name="Rectangle 1"/>
          <p:cNvSpPr>
            <a:spLocks noGrp="1" noChangeArrowheads="1"/>
          </p:cNvSpPr>
          <p:nvPr>
            <p:ph type="body" idx="1"/>
          </p:nvPr>
        </p:nvSpPr>
        <p:spPr>
          <a:xfrm>
            <a:off x="323850" y="3028950"/>
            <a:ext cx="8572500" cy="1016000"/>
          </a:xfrm>
        </p:spPr>
        <p:txBody>
          <a:bodyPr anchor="ctr">
            <a:spAutoFit/>
          </a:bodyPr>
          <a:lstStyle/>
          <a:p>
            <a:pPr marL="0" indent="0">
              <a:spcBef>
                <a:spcPct val="0"/>
              </a:spcBef>
              <a:buClrTx/>
              <a:buFontTx/>
              <a:buNone/>
            </a:pPr>
            <a:r>
              <a:rPr kumimoji="0" lang="en-AU" altLang="zh-CN" sz="2100" smtClean="0"/>
              <a:t/>
            </a:r>
            <a:br>
              <a:rPr kumimoji="0" lang="en-AU" altLang="zh-CN" sz="2100" smtClean="0"/>
            </a:br>
            <a:r>
              <a:rPr kumimoji="0" lang="en-AU" altLang="zh-CN" sz="2400" smtClean="0"/>
              <a:t/>
            </a:r>
            <a:br>
              <a:rPr kumimoji="0" lang="en-AU" altLang="zh-CN" sz="2400" smtClean="0"/>
            </a:br>
            <a:endParaRPr kumimoji="0" lang="en-AU" altLang="zh-CN" sz="2400" b="1" smtClean="0"/>
          </a:p>
        </p:txBody>
      </p:sp>
      <p:pic>
        <p:nvPicPr>
          <p:cNvPr id="15365" name="Picture 3" descr="Screen Shot 2013-09-17 at 11.51.58 AM.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325" y="6597650"/>
            <a:ext cx="936625"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366" name="Group 2"/>
          <p:cNvGrpSpPr>
            <a:grpSpLocks/>
          </p:cNvGrpSpPr>
          <p:nvPr/>
        </p:nvGrpSpPr>
        <p:grpSpPr bwMode="auto">
          <a:xfrm>
            <a:off x="3132138" y="620713"/>
            <a:ext cx="2663825" cy="4103687"/>
            <a:chOff x="3143" y="-6921"/>
            <a:chExt cx="3691" cy="5854"/>
          </a:xfrm>
        </p:grpSpPr>
        <p:pic>
          <p:nvPicPr>
            <p:cNvPr id="1536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51" y="-6914"/>
              <a:ext cx="3677" cy="5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9" name="Freeform 4"/>
            <p:cNvSpPr>
              <a:spLocks/>
            </p:cNvSpPr>
            <p:nvPr/>
          </p:nvSpPr>
          <p:spPr bwMode="auto">
            <a:xfrm>
              <a:off x="3151" y="-6914"/>
              <a:ext cx="3677" cy="5839"/>
            </a:xfrm>
            <a:custGeom>
              <a:avLst/>
              <a:gdLst>
                <a:gd name="T0" fmla="*/ 0 w 3677"/>
                <a:gd name="T1" fmla="*/ 5839 h 5839"/>
                <a:gd name="T2" fmla="*/ 3676 w 3677"/>
                <a:gd name="T3" fmla="*/ 5839 h 5839"/>
                <a:gd name="T4" fmla="*/ 3676 w 3677"/>
                <a:gd name="T5" fmla="*/ 0 h 5839"/>
                <a:gd name="T6" fmla="*/ 0 w 3677"/>
                <a:gd name="T7" fmla="*/ 0 h 5839"/>
                <a:gd name="T8" fmla="*/ 0 w 3677"/>
                <a:gd name="T9" fmla="*/ 5839 h 5839"/>
                <a:gd name="T10" fmla="*/ 0 60000 65536"/>
                <a:gd name="T11" fmla="*/ 0 60000 65536"/>
                <a:gd name="T12" fmla="*/ 0 60000 65536"/>
                <a:gd name="T13" fmla="*/ 0 60000 65536"/>
                <a:gd name="T14" fmla="*/ 0 60000 65536"/>
                <a:gd name="T15" fmla="*/ 0 w 3677"/>
                <a:gd name="T16" fmla="*/ 0 h 5839"/>
                <a:gd name="T17" fmla="*/ 3677 w 3677"/>
                <a:gd name="T18" fmla="*/ 5839 h 5839"/>
              </a:gdLst>
              <a:ahLst/>
              <a:cxnLst>
                <a:cxn ang="T10">
                  <a:pos x="T0" y="T1"/>
                </a:cxn>
                <a:cxn ang="T11">
                  <a:pos x="T2" y="T3"/>
                </a:cxn>
                <a:cxn ang="T12">
                  <a:pos x="T4" y="T5"/>
                </a:cxn>
                <a:cxn ang="T13">
                  <a:pos x="T6" y="T7"/>
                </a:cxn>
                <a:cxn ang="T14">
                  <a:pos x="T8" y="T9"/>
                </a:cxn>
              </a:cxnLst>
              <a:rect l="T15" t="T16" r="T17" b="T18"/>
              <a:pathLst>
                <a:path w="3677" h="5839">
                  <a:moveTo>
                    <a:pt x="0" y="5839"/>
                  </a:moveTo>
                  <a:lnTo>
                    <a:pt x="3676" y="5839"/>
                  </a:lnTo>
                  <a:lnTo>
                    <a:pt x="3676" y="0"/>
                  </a:lnTo>
                  <a:lnTo>
                    <a:pt x="0" y="0"/>
                  </a:lnTo>
                  <a:lnTo>
                    <a:pt x="0" y="5839"/>
                  </a:lnTo>
                  <a:close/>
                </a:path>
              </a:pathLst>
            </a:custGeom>
            <a:noFill/>
            <a:ln w="9004">
              <a:solidFill>
                <a:srgbClr val="363435"/>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Times" pitchFamily="18" charset="0"/>
                <a:ea typeface="MS PGothic" pitchFamily="34" charset="-128"/>
                <a:cs typeface="+mn-cs"/>
              </a:endParaRPr>
            </a:p>
          </p:txBody>
        </p:sp>
      </p:grpSp>
      <p:sp useBgFill="1">
        <p:nvSpPr>
          <p:cNvPr id="10" name="TextBox 9"/>
          <p:cNvSpPr txBox="1"/>
          <p:nvPr/>
        </p:nvSpPr>
        <p:spPr>
          <a:xfrm>
            <a:off x="3500430" y="6516723"/>
            <a:ext cx="3594108" cy="353943"/>
          </a:xfrm>
          <a:prstGeom prst="rect">
            <a:avLst/>
          </a:prstGeom>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AU" sz="1700" b="1" i="0" u="none" strike="noStrike" kern="1200" cap="none" spc="0" normalizeH="0" baseline="0" noProof="0" dirty="0" smtClean="0">
                <a:ln>
                  <a:noFill/>
                </a:ln>
                <a:solidFill>
                  <a:srgbClr val="C00000"/>
                </a:solidFill>
                <a:effectLst/>
                <a:uLnTx/>
                <a:uFillTx/>
                <a:latin typeface="Times" pitchFamily="-84" charset="0"/>
                <a:ea typeface="MS PGothic" pitchFamily="34" charset="-128"/>
                <a:cs typeface="+mn-cs"/>
              </a:rPr>
              <a:t>Professor Ghil‘ad Zuckermann</a:t>
            </a:r>
            <a:endParaRPr kumimoji="0" lang="en-AU" sz="1700" b="1" i="0" u="none" strike="noStrike" kern="1200" cap="none" spc="0" normalizeH="0" baseline="0" noProof="0" dirty="0">
              <a:ln>
                <a:noFill/>
              </a:ln>
              <a:solidFill>
                <a:srgbClr val="C00000"/>
              </a:solidFill>
              <a:effectLst/>
              <a:uLnTx/>
              <a:uFillTx/>
              <a:latin typeface="Times" pitchFamily="-84" charset="0"/>
              <a:ea typeface="MS PGothic" pitchFamily="34" charset="-128"/>
              <a:cs typeface="+mn-cs"/>
            </a:endParaRPr>
          </a:p>
        </p:txBody>
      </p:sp>
    </p:spTree>
    <p:extLst>
      <p:ext uri="{BB962C8B-B14F-4D97-AF65-F5344CB8AC3E}">
        <p14:creationId xmlns:p14="http://schemas.microsoft.com/office/powerpoint/2010/main" xmlns="" val="520461004"/>
      </p:ext>
    </p:extLst>
  </p:cSld>
  <p:clrMapOvr>
    <a:masterClrMapping/>
  </p:clrMapOvr>
  <p:transition>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s://fbcdn-sphotos-a.akamaihd.net/hphotos-ak-ash3/540874_10151517021560495_883185494_25195709_2051800263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247275"/>
            <a:ext cx="7533332" cy="6316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TextBox 3"/>
          <p:cNvSpPr txBox="1">
            <a:spLocks noChangeArrowheads="1"/>
          </p:cNvSpPr>
          <p:nvPr/>
        </p:nvSpPr>
        <p:spPr bwMode="auto">
          <a:xfrm>
            <a:off x="1331640" y="6089342"/>
            <a:ext cx="81368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1800" b="1" dirty="0" smtClean="0"/>
              <a:t>Adelaide Zoo (pandas are not endangered anymore, 2016)</a:t>
            </a:r>
            <a:endParaRPr lang="en-AU" altLang="en-US" sz="1800" b="1" dirty="0"/>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458137904"/>
      </p:ext>
    </p:extLst>
  </p:cSld>
  <p:clrMapOvr>
    <a:masterClrMapping/>
  </p:clrMapOvr>
  <p:transition>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fbcdn-sphotos-a.akamaihd.net/hphotos-ak-ash3/541578_10151516870910495_883185494_25194597_661183160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476250"/>
            <a:ext cx="869315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5" name="TextBox 4"/>
          <p:cNvSpPr txBox="1"/>
          <p:nvPr/>
        </p:nvSpPr>
        <p:spPr>
          <a:xfrm>
            <a:off x="3571868" y="6500834"/>
            <a:ext cx="352267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s://fbcdn-sphotos-a.akamaihd.net/hphotos-ak-prn1/529911_10151516875320495_883185494_25194642_691892526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188" y="260350"/>
            <a:ext cx="4392612" cy="629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3" name="TextBox 3"/>
          <p:cNvSpPr txBox="1">
            <a:spLocks noChangeArrowheads="1"/>
          </p:cNvSpPr>
          <p:nvPr/>
        </p:nvSpPr>
        <p:spPr bwMode="auto">
          <a:xfrm>
            <a:off x="5148263" y="5445125"/>
            <a:ext cx="34559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dirty="0"/>
              <a:t>Adelaide </a:t>
            </a:r>
            <a:r>
              <a:rPr lang="en-AU" altLang="en-US" dirty="0" smtClean="0"/>
              <a:t>Zoo</a:t>
            </a:r>
            <a:endParaRPr lang="en-AU" altLang="en-US" dirty="0"/>
          </a:p>
        </p:txBody>
      </p:sp>
      <p:sp useBgFill="1">
        <p:nvSpPr>
          <p:cNvPr id="6" name="TextBox 5"/>
          <p:cNvSpPr txBox="1"/>
          <p:nvPr/>
        </p:nvSpPr>
        <p:spPr>
          <a:xfrm>
            <a:off x="3357554" y="6500834"/>
            <a:ext cx="3736984"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s://fbcdn-sphotos-a.akamaihd.net/hphotos-ak-prn1/548333_10151517396855495_883185494_25198956_1730323713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15236" b="6158"/>
          <a:stretch>
            <a:fillRect/>
          </a:stretch>
        </p:blipFill>
        <p:spPr bwMode="auto">
          <a:xfrm>
            <a:off x="250825" y="260350"/>
            <a:ext cx="7281863"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7" name="TextBox 3"/>
          <p:cNvSpPr txBox="1">
            <a:spLocks noChangeArrowheads="1"/>
          </p:cNvSpPr>
          <p:nvPr/>
        </p:nvSpPr>
        <p:spPr bwMode="auto">
          <a:xfrm>
            <a:off x="7272338" y="5891212"/>
            <a:ext cx="18716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2800" dirty="0"/>
              <a:t>Cleland </a:t>
            </a:r>
          </a:p>
        </p:txBody>
      </p:sp>
      <p:sp>
        <p:nvSpPr>
          <p:cNvPr id="103428" name="TextBox 4"/>
          <p:cNvSpPr txBox="1">
            <a:spLocks noChangeArrowheads="1"/>
          </p:cNvSpPr>
          <p:nvPr/>
        </p:nvSpPr>
        <p:spPr bwMode="auto">
          <a:xfrm>
            <a:off x="323850" y="404813"/>
            <a:ext cx="72009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3600" b="1">
                <a:solidFill>
                  <a:schemeClr val="bg1"/>
                </a:solidFill>
              </a:rPr>
              <a:t>The survival of the Tasmanian Devil is important!</a:t>
            </a:r>
            <a:endParaRPr lang="en-AU" altLang="en-US" sz="3600" b="1"/>
          </a:p>
        </p:txBody>
      </p:sp>
      <p:sp>
        <p:nvSpPr>
          <p:cNvPr id="103429" name="Rectangle 4"/>
          <p:cNvSpPr>
            <a:spLocks noChangeArrowheads="1"/>
          </p:cNvSpPr>
          <p:nvPr/>
        </p:nvSpPr>
        <p:spPr bwMode="auto">
          <a:xfrm>
            <a:off x="395288" y="5229225"/>
            <a:ext cx="7056437"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sz="3600" b="1"/>
              <a:t>What </a:t>
            </a:r>
            <a:r>
              <a:rPr lang="en-AU" altLang="en-US" sz="3600" b="1">
                <a:solidFill>
                  <a:schemeClr val="bg1"/>
                </a:solidFill>
              </a:rPr>
              <a:t>about</a:t>
            </a:r>
            <a:r>
              <a:rPr lang="en-AU" altLang="en-US" sz="3600" b="1">
                <a:solidFill>
                  <a:srgbClr val="FF0000"/>
                </a:solidFill>
              </a:rPr>
              <a:t> </a:t>
            </a:r>
            <a:r>
              <a:rPr lang="en-AU" altLang="en-US" sz="3600" b="1">
                <a:solidFill>
                  <a:schemeClr val="bg1"/>
                </a:solidFill>
              </a:rPr>
              <a:t>the survival of the </a:t>
            </a:r>
            <a:r>
              <a:rPr lang="en-AU" altLang="en-US" sz="4400" b="1"/>
              <a:t>Palawa</a:t>
            </a:r>
            <a:r>
              <a:rPr lang="en-AU" altLang="en-US" sz="4400" b="1">
                <a:solidFill>
                  <a:schemeClr val="bg1"/>
                </a:solidFill>
              </a:rPr>
              <a:t> </a:t>
            </a:r>
            <a:r>
              <a:rPr lang="en-AU" altLang="en-US" sz="3600" b="1">
                <a:solidFill>
                  <a:schemeClr val="bg1"/>
                </a:solidFill>
              </a:rPr>
              <a:t>languages of Tasmania?</a:t>
            </a:r>
            <a:endParaRPr lang="en-AU" altLang="en-US" sz="3600">
              <a:solidFill>
                <a:schemeClr val="bg1"/>
              </a:solidFill>
            </a:endParaRPr>
          </a:p>
        </p:txBody>
      </p:sp>
      <p:sp useBgFill="1">
        <p:nvSpPr>
          <p:cNvPr id="8" name="TextBox 7"/>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Users\a1600532\AppData\Local\Microsoft\Windows\Temporary Internet Files\Content.Outlook\DMUGAQTE\photo (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2600" t="11549" r="3893" b="6483"/>
          <a:stretch>
            <a:fillRect/>
          </a:stretch>
        </p:blipFill>
        <p:spPr bwMode="auto">
          <a:xfrm>
            <a:off x="250825" y="260350"/>
            <a:ext cx="8642350" cy="568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Box 2"/>
          <p:cNvSpPr txBox="1">
            <a:spLocks noChangeArrowheads="1"/>
          </p:cNvSpPr>
          <p:nvPr/>
        </p:nvSpPr>
        <p:spPr bwMode="auto">
          <a:xfrm>
            <a:off x="0" y="6021388"/>
            <a:ext cx="8964613" cy="508000"/>
          </a:xfrm>
          <a:prstGeom prst="rect">
            <a:avLst/>
          </a:prstGeom>
          <a:noFill/>
          <a:ln w="9525">
            <a:noFill/>
            <a:miter lim="800000"/>
            <a:headEnd/>
            <a:tailEnd/>
          </a:ln>
        </p:spPr>
        <p:txBody>
          <a:bodyPr>
            <a:spAutoFit/>
          </a:bodyPr>
          <a:lstStyle/>
          <a:p>
            <a:pPr algn="ctr">
              <a:defRPr/>
            </a:pPr>
            <a:r>
              <a:rPr lang="en-AU" sz="2650" b="1" dirty="0">
                <a:latin typeface="Times" pitchFamily="18" charset="0"/>
              </a:rPr>
              <a:t>  And we exist to save languages and cultures from extinction</a:t>
            </a:r>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632B7CBB-C870-4EE4-AACB-445B7CAA9FDF" descr="632B7CBB-C870-4EE4-AACB-445B7CAA9FD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620713"/>
            <a:ext cx="8639175"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5" name="TextBox 4"/>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s://fbcdn-sphotos-a.akamaihd.net/hphotos-ak-ash4/285681_10151827703630495_883185494_26028985_2020172447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188913"/>
            <a:ext cx="4752975"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499" name="Picture 4" descr="https://fbcdn-sphotos-a.akamaihd.net/hphotos-ak-snc6/179181_10151827696525495_11266863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3800" y="188913"/>
            <a:ext cx="3990975" cy="302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0" name="Picture 6" descr="https://fbcdn-sphotos-a.akamaihd.net/hphotos-ak-ash3/532846_10151827693750495_883185494_26028950_969192850_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75463" y="3213100"/>
            <a:ext cx="2017712" cy="331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1" name="TextBox 2"/>
          <p:cNvSpPr txBox="1">
            <a:spLocks noChangeArrowheads="1"/>
          </p:cNvSpPr>
          <p:nvPr/>
        </p:nvSpPr>
        <p:spPr bwMode="auto">
          <a:xfrm>
            <a:off x="5076825" y="4149080"/>
            <a:ext cx="17272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r>
              <a:rPr lang="en-AU" altLang="en-US" dirty="0"/>
              <a:t>With orphan joeys, </a:t>
            </a:r>
          </a:p>
          <a:p>
            <a:pPr algn="ctr"/>
            <a:r>
              <a:rPr lang="en-AU" altLang="en-US" dirty="0"/>
              <a:t>Little- </a:t>
            </a:r>
          </a:p>
          <a:p>
            <a:pPr algn="ctr"/>
            <a:r>
              <a:rPr lang="en-AU" altLang="en-US" dirty="0"/>
              <a:t>-</a:t>
            </a:r>
            <a:r>
              <a:rPr lang="en-AU" altLang="en-US" dirty="0" err="1"/>
              <a:t>hampton</a:t>
            </a:r>
            <a:r>
              <a:rPr lang="en-AU" altLang="en-US" dirty="0"/>
              <a:t>, South </a:t>
            </a:r>
            <a:r>
              <a:rPr lang="en-AU" altLang="en-US" dirty="0" smtClean="0"/>
              <a:t>Australia</a:t>
            </a:r>
            <a:endParaRPr lang="en-AU" altLang="en-US" dirty="0"/>
          </a:p>
        </p:txBody>
      </p:sp>
      <p:sp useBgFill="1">
        <p:nvSpPr>
          <p:cNvPr id="8" name="TextBox 7"/>
          <p:cNvSpPr txBox="1"/>
          <p:nvPr/>
        </p:nvSpPr>
        <p:spPr>
          <a:xfrm>
            <a:off x="3286116" y="6516723"/>
            <a:ext cx="3808422"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539750" y="836613"/>
            <a:ext cx="8305800" cy="647700"/>
          </a:xfrm>
        </p:spPr>
        <p:txBody>
          <a:bodyPr/>
          <a:lstStyle/>
          <a:p>
            <a:pPr eaLnBrk="1" hangingPunct="1"/>
            <a:r>
              <a:rPr lang="en-US" altLang="en-US" sz="2000" smtClean="0"/>
              <a:t>(</a:t>
            </a:r>
            <a:r>
              <a:rPr lang="en-AU" altLang="en-US" sz="2000" smtClean="0"/>
              <a:t>WHY should we invest time and money in reviving languages?) </a:t>
            </a:r>
            <a:r>
              <a:rPr lang="en-AU" altLang="en-US" sz="3500" smtClean="0"/>
              <a:t/>
            </a:r>
            <a:br>
              <a:rPr lang="en-AU" altLang="en-US" sz="3500" smtClean="0"/>
            </a:br>
            <a:r>
              <a:rPr lang="en-AU" altLang="en-US" sz="3500" smtClean="0"/>
              <a:t/>
            </a:r>
            <a:br>
              <a:rPr lang="en-AU" altLang="en-US" sz="3500" smtClean="0"/>
            </a:br>
            <a:r>
              <a:rPr lang="en-AU" altLang="en-US" sz="3500" smtClean="0"/>
              <a:t>Diversity: Endangered grammatical ways to express familiar concepts</a:t>
            </a:r>
            <a:r>
              <a:rPr lang="en-AU" altLang="en-US" sz="4000" smtClean="0"/>
              <a:t/>
            </a:r>
            <a:br>
              <a:rPr lang="en-AU" altLang="en-US" sz="4000" smtClean="0"/>
            </a:br>
            <a:r>
              <a:rPr lang="en-AU" altLang="en-US" sz="4000" smtClean="0"/>
              <a:t/>
            </a:r>
            <a:br>
              <a:rPr lang="en-AU" altLang="en-US" sz="4000" smtClean="0"/>
            </a:br>
            <a:endParaRPr lang="en-AU" altLang="en-US" sz="4000" smtClean="0"/>
          </a:p>
        </p:txBody>
      </p:sp>
      <p:sp>
        <p:nvSpPr>
          <p:cNvPr id="107523" name="Rectangle 3"/>
          <p:cNvSpPr>
            <a:spLocks noGrp="1" noChangeArrowheads="1"/>
          </p:cNvSpPr>
          <p:nvPr>
            <p:ph type="body" idx="4294967295"/>
          </p:nvPr>
        </p:nvSpPr>
        <p:spPr>
          <a:xfrm>
            <a:off x="827088" y="2492375"/>
            <a:ext cx="7772400" cy="3168650"/>
          </a:xfrm>
        </p:spPr>
        <p:txBody>
          <a:bodyPr/>
          <a:lstStyle/>
          <a:p>
            <a:pPr eaLnBrk="1" hangingPunct="1">
              <a:buFontTx/>
              <a:buNone/>
            </a:pPr>
            <a:endParaRPr lang="en-AU" altLang="en-US" smtClean="0">
              <a:solidFill>
                <a:srgbClr val="000000"/>
              </a:solidFill>
            </a:endParaRPr>
          </a:p>
          <a:p>
            <a:pPr eaLnBrk="1" hangingPunct="1">
              <a:buFontTx/>
              <a:buNone/>
            </a:pPr>
            <a:r>
              <a:rPr lang="en-AU" altLang="en-US" sz="5400" b="1" smtClean="0">
                <a:solidFill>
                  <a:srgbClr val="000000"/>
                </a:solidFill>
              </a:rPr>
              <a:t>Mamihlapinatapai </a:t>
            </a:r>
          </a:p>
          <a:p>
            <a:pPr eaLnBrk="1" hangingPunct="1">
              <a:buFontTx/>
              <a:buNone/>
            </a:pPr>
            <a:r>
              <a:rPr lang="en-AU" altLang="en-US" smtClean="0">
                <a:solidFill>
                  <a:srgbClr val="000000"/>
                </a:solidFill>
              </a:rPr>
              <a:t>Language: Yaghan (Tierra del Fuego, Chile &amp;  Argentina)</a:t>
            </a:r>
          </a:p>
          <a:p>
            <a:pPr eaLnBrk="1" hangingPunct="1">
              <a:buFontTx/>
              <a:buNone/>
            </a:pPr>
            <a:r>
              <a:rPr lang="en-AU" altLang="en-US" smtClean="0">
                <a:solidFill>
                  <a:srgbClr val="000000"/>
                </a:solidFill>
              </a:rPr>
              <a:t>Meaning: A look shared by two people, each wishing that the other will offer something that they both desire but have been unwilling to suggest or offer themselves.</a:t>
            </a:r>
            <a:endParaRPr lang="en-AU" altLang="en-US" b="1"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https://fbcdn-sphotos-a.akamaihd.net/hphotos-ak-ash4/478367_10151464230155495_883185494_24972975_80349917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r="42178"/>
          <a:stretch>
            <a:fillRect/>
          </a:stretch>
        </p:blipFill>
        <p:spPr bwMode="auto">
          <a:xfrm>
            <a:off x="250825" y="981075"/>
            <a:ext cx="8691563" cy="554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7" name="Title 1"/>
          <p:cNvSpPr>
            <a:spLocks noGrp="1"/>
          </p:cNvSpPr>
          <p:nvPr>
            <p:ph type="title" idx="4294967295"/>
          </p:nvPr>
        </p:nvSpPr>
        <p:spPr>
          <a:xfrm>
            <a:off x="323850" y="404813"/>
            <a:ext cx="8305800" cy="609600"/>
          </a:xfrm>
        </p:spPr>
        <p:txBody>
          <a:bodyPr/>
          <a:lstStyle/>
          <a:p>
            <a:r>
              <a:rPr lang="en-AU" altLang="en-US" smtClean="0"/>
              <a:t>Morphemic Analysis</a:t>
            </a:r>
          </a:p>
        </p:txBody>
      </p:sp>
      <p:sp>
        <p:nvSpPr>
          <p:cNvPr id="108548" name="Content Placeholder 2"/>
          <p:cNvSpPr>
            <a:spLocks noGrp="1"/>
          </p:cNvSpPr>
          <p:nvPr>
            <p:ph idx="4294967295"/>
          </p:nvPr>
        </p:nvSpPr>
        <p:spPr>
          <a:xfrm>
            <a:off x="841375" y="1196975"/>
            <a:ext cx="8302625" cy="5472113"/>
          </a:xfrm>
        </p:spPr>
        <p:txBody>
          <a:bodyPr/>
          <a:lstStyle/>
          <a:p>
            <a:pPr eaLnBrk="1" hangingPunct="1"/>
            <a:r>
              <a:rPr lang="en-AU" altLang="en-US" i="1" smtClean="0">
                <a:solidFill>
                  <a:srgbClr val="FF0000"/>
                </a:solidFill>
              </a:rPr>
              <a:t>ma, </a:t>
            </a:r>
            <a:r>
              <a:rPr lang="en-AU" altLang="en-US" smtClean="0">
                <a:solidFill>
                  <a:srgbClr val="FF0000"/>
                </a:solidFill>
              </a:rPr>
              <a:t>a reflexive/passive prefix.            		</a:t>
            </a:r>
          </a:p>
          <a:p>
            <a:pPr lvl="1" eaLnBrk="1" hangingPunct="1"/>
            <a:r>
              <a:rPr lang="en-AU" altLang="en-US" smtClean="0">
                <a:solidFill>
                  <a:srgbClr val="FF0000"/>
                </a:solidFill>
              </a:rPr>
              <a:t>allomorph (before a vowel): </a:t>
            </a:r>
            <a:r>
              <a:rPr lang="en-AU" altLang="en-US" i="1" smtClean="0">
                <a:solidFill>
                  <a:srgbClr val="FF0000"/>
                </a:solidFill>
              </a:rPr>
              <a:t>mam-</a:t>
            </a:r>
          </a:p>
          <a:p>
            <a:pPr lvl="1" eaLnBrk="1" hangingPunct="1">
              <a:buFontTx/>
              <a:buNone/>
            </a:pPr>
            <a:endParaRPr lang="en-AU" altLang="en-US" smtClean="0">
              <a:solidFill>
                <a:schemeClr val="bg1"/>
              </a:solidFill>
            </a:endParaRPr>
          </a:p>
          <a:p>
            <a:pPr eaLnBrk="1" hangingPunct="1"/>
            <a:r>
              <a:rPr lang="en-AU" altLang="en-US" i="1" smtClean="0">
                <a:solidFill>
                  <a:schemeClr val="bg1"/>
                </a:solidFill>
              </a:rPr>
              <a:t>ihlapi</a:t>
            </a:r>
            <a:r>
              <a:rPr lang="en-AU" altLang="en-US" smtClean="0">
                <a:solidFill>
                  <a:schemeClr val="bg1"/>
                </a:solidFill>
              </a:rPr>
              <a:t> [iɬapi] ‘to be at a loss as what to do next’, 		</a:t>
            </a:r>
          </a:p>
          <a:p>
            <a:pPr lvl="1" eaLnBrk="1" hangingPunct="1"/>
            <a:r>
              <a:rPr lang="en-AU" altLang="en-US" smtClean="0">
                <a:solidFill>
                  <a:schemeClr val="bg1"/>
                </a:solidFill>
              </a:rPr>
              <a:t>root (lexical morpheme)</a:t>
            </a:r>
          </a:p>
          <a:p>
            <a:pPr lvl="1" eaLnBrk="1" hangingPunct="1">
              <a:buFontTx/>
              <a:buNone/>
            </a:pPr>
            <a:endParaRPr lang="en-AU" altLang="en-US" smtClean="0">
              <a:solidFill>
                <a:schemeClr val="bg1"/>
              </a:solidFill>
            </a:endParaRPr>
          </a:p>
          <a:p>
            <a:pPr eaLnBrk="1" hangingPunct="1"/>
            <a:r>
              <a:rPr lang="en-AU" altLang="en-US" i="1" smtClean="0">
                <a:solidFill>
                  <a:schemeClr val="bg1"/>
                </a:solidFill>
              </a:rPr>
              <a:t>-n, </a:t>
            </a:r>
            <a:r>
              <a:rPr lang="en-AU" altLang="en-US" smtClean="0">
                <a:solidFill>
                  <a:schemeClr val="bg1"/>
                </a:solidFill>
              </a:rPr>
              <a:t>stative suffix</a:t>
            </a:r>
          </a:p>
          <a:p>
            <a:pPr eaLnBrk="1" hangingPunct="1"/>
            <a:endParaRPr lang="en-AU" altLang="en-US" smtClean="0">
              <a:solidFill>
                <a:schemeClr val="bg1"/>
              </a:solidFill>
            </a:endParaRPr>
          </a:p>
          <a:p>
            <a:pPr eaLnBrk="1" hangingPunct="1"/>
            <a:r>
              <a:rPr lang="en-AU" altLang="en-US" i="1" smtClean="0">
                <a:solidFill>
                  <a:schemeClr val="bg1"/>
                </a:solidFill>
              </a:rPr>
              <a:t>-ata</a:t>
            </a:r>
            <a:r>
              <a:rPr lang="en-AU" altLang="en-US" smtClean="0">
                <a:solidFill>
                  <a:schemeClr val="bg1"/>
                </a:solidFill>
              </a:rPr>
              <a:t>, achievement suffix</a:t>
            </a:r>
          </a:p>
          <a:p>
            <a:pPr eaLnBrk="1" hangingPunct="1">
              <a:buFontTx/>
              <a:buNone/>
            </a:pPr>
            <a:endParaRPr lang="en-AU" altLang="en-US" smtClean="0">
              <a:solidFill>
                <a:schemeClr val="bg1"/>
              </a:solidFill>
            </a:endParaRPr>
          </a:p>
          <a:p>
            <a:pPr eaLnBrk="1" hangingPunct="1"/>
            <a:r>
              <a:rPr lang="en-AU" altLang="en-US" i="1" smtClean="0">
                <a:solidFill>
                  <a:schemeClr val="bg1"/>
                </a:solidFill>
              </a:rPr>
              <a:t>-apai</a:t>
            </a:r>
            <a:r>
              <a:rPr lang="en-AU" altLang="en-US" smtClean="0">
                <a:solidFill>
                  <a:schemeClr val="bg1"/>
                </a:solidFill>
              </a:rPr>
              <a:t>, a dual suffix, which in composition with </a:t>
            </a:r>
            <a:r>
              <a:rPr lang="en-AU" altLang="en-US" i="1" smtClean="0">
                <a:solidFill>
                  <a:schemeClr val="bg1"/>
                </a:solidFill>
              </a:rPr>
              <a:t>ma-</a:t>
            </a:r>
            <a:r>
              <a:rPr lang="en-AU" altLang="en-US" smtClean="0">
                <a:solidFill>
                  <a:schemeClr val="bg1"/>
                </a:solidFill>
              </a:rPr>
              <a:t> has a reciprocal sense (cf. circumfix)</a:t>
            </a:r>
            <a:endParaRPr lang="en-US" altLang="en-US" smtClean="0">
              <a:solidFill>
                <a:schemeClr val="bg1"/>
              </a:solidFill>
            </a:endParaRPr>
          </a:p>
          <a:p>
            <a:endParaRPr lang="en-AU" altLang="en-US" smtClean="0">
              <a:solidFill>
                <a:srgbClr val="000000"/>
              </a:solidFill>
            </a:endParaRPr>
          </a:p>
        </p:txBody>
      </p:sp>
      <p:sp useBgFill="1">
        <p:nvSpPr>
          <p:cNvPr id="7" name="TextBox 6"/>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body" idx="1"/>
          </p:nvPr>
        </p:nvSpPr>
        <p:spPr>
          <a:xfrm>
            <a:off x="755650" y="1773238"/>
            <a:ext cx="7626350" cy="5297487"/>
          </a:xfrm>
        </p:spPr>
        <p:txBody>
          <a:bodyPr/>
          <a:lstStyle/>
          <a:p>
            <a:pPr eaLnBrk="1" hangingPunct="1">
              <a:buFontTx/>
              <a:buNone/>
            </a:pPr>
            <a:endParaRPr lang="en-AU" altLang="en-US" sz="4800" smtClean="0">
              <a:hlinkClick r:id="rId2"/>
            </a:endParaRPr>
          </a:p>
          <a:p>
            <a:pPr eaLnBrk="1" hangingPunct="1">
              <a:lnSpc>
                <a:spcPct val="100000"/>
              </a:lnSpc>
              <a:buFontTx/>
              <a:buNone/>
            </a:pPr>
            <a:r>
              <a:rPr lang="en-AU" altLang="en-US" sz="4800" smtClean="0">
                <a:hlinkClick r:id="rId3"/>
              </a:rPr>
              <a:t>http://www.youtube.com/watch?v=mRAGb-6wAvk</a:t>
            </a:r>
            <a:endParaRPr lang="en-US" altLang="en-US" sz="4800" b="1" smtClean="0"/>
          </a:p>
        </p:txBody>
      </p:sp>
      <p:sp>
        <p:nvSpPr>
          <p:cNvPr id="109571" name="Title 3"/>
          <p:cNvSpPr>
            <a:spLocks noGrp="1"/>
          </p:cNvSpPr>
          <p:nvPr>
            <p:ph type="title"/>
          </p:nvPr>
        </p:nvSpPr>
        <p:spPr>
          <a:xfrm>
            <a:off x="2700338" y="549275"/>
            <a:ext cx="3024187" cy="963613"/>
          </a:xfrm>
        </p:spPr>
        <p:txBody>
          <a:bodyPr/>
          <a:lstStyle/>
          <a:p>
            <a:pPr algn="ctr"/>
            <a:r>
              <a:rPr lang="en-AU" altLang="en-US" smtClean="0"/>
              <a:t/>
            </a:r>
            <a:br>
              <a:rPr lang="en-AU" altLang="en-US" smtClean="0"/>
            </a:br>
            <a:r>
              <a:rPr lang="en-AU" altLang="en-US" sz="4800" smtClean="0"/>
              <a:t>Coffee</a:t>
            </a:r>
            <a:r>
              <a:rPr lang="en-AU" altLang="en-US" smtClean="0"/>
              <a:t/>
            </a:r>
            <a:br>
              <a:rPr lang="en-AU" altLang="en-US" smtClean="0"/>
            </a:br>
            <a:endParaRPr lang="en-AU" altLang="en-US" smtClean="0"/>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Inhaltsplatzhalter 2"/>
          <p:cNvSpPr>
            <a:spLocks noGrp="1"/>
          </p:cNvSpPr>
          <p:nvPr>
            <p:ph idx="1"/>
          </p:nvPr>
        </p:nvSpPr>
        <p:spPr>
          <a:xfrm>
            <a:off x="395288" y="333375"/>
            <a:ext cx="8424862" cy="1582738"/>
          </a:xfrm>
        </p:spPr>
        <p:txBody>
          <a:bodyPr/>
          <a:lstStyle/>
          <a:p>
            <a:pPr>
              <a:lnSpc>
                <a:spcPct val="100000"/>
              </a:lnSpc>
            </a:pPr>
            <a:r>
              <a:rPr lang="en-US" altLang="en-US" sz="2400" dirty="0" smtClean="0"/>
              <a:t>E.g. </a:t>
            </a:r>
            <a:r>
              <a:rPr lang="en-US" altLang="en-US" sz="2400" i="1" dirty="0" smtClean="0"/>
              <a:t>Outlines of a grammar, vocabulary and phraseology of the Aboriginal language of South Australia.</a:t>
            </a:r>
            <a:endParaRPr lang="de-DE" altLang="en-US" dirty="0" smtClean="0"/>
          </a:p>
        </p:txBody>
      </p:sp>
      <p:pic>
        <p:nvPicPr>
          <p:cNvPr id="62467" name="Picture 3" descr="D:\1 Bibliothek\Linguistic Zuckermann\Grafiken Zwischenordner\teichelman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46262" y="1196752"/>
            <a:ext cx="5311998" cy="5311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3" descr="Screen Shot 2013-09-17 at 11.51.58 AM.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325" y="6597650"/>
            <a:ext cx="936625"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6" name="TextBox 5"/>
          <p:cNvSpPr txBox="1"/>
          <p:nvPr/>
        </p:nvSpPr>
        <p:spPr>
          <a:xfrm>
            <a:off x="3500430" y="6516723"/>
            <a:ext cx="3594108" cy="353943"/>
          </a:xfrm>
          <a:prstGeom prst="rect">
            <a:avLst/>
          </a:prstGeom>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AU" sz="1700" b="1" i="0" u="none" strike="noStrike" kern="1200" cap="none" spc="0" normalizeH="0" baseline="0" noProof="0" dirty="0" smtClean="0">
                <a:ln>
                  <a:noFill/>
                </a:ln>
                <a:solidFill>
                  <a:srgbClr val="C00000"/>
                </a:solidFill>
                <a:effectLst/>
                <a:uLnTx/>
                <a:uFillTx/>
                <a:latin typeface="Times" pitchFamily="-84" charset="0"/>
                <a:ea typeface="MS PGothic" pitchFamily="34" charset="-128"/>
                <a:cs typeface="+mn-cs"/>
              </a:rPr>
              <a:t>Professor Ghil‘ad Zuckermann</a:t>
            </a:r>
            <a:endParaRPr kumimoji="0" lang="en-AU" sz="1700" b="1" i="0" u="none" strike="noStrike" kern="1200" cap="none" spc="0" normalizeH="0" baseline="0" noProof="0" dirty="0">
              <a:ln>
                <a:noFill/>
              </a:ln>
              <a:solidFill>
                <a:srgbClr val="C00000"/>
              </a:solidFill>
              <a:effectLst/>
              <a:uLnTx/>
              <a:uFillTx/>
              <a:latin typeface="Times" pitchFamily="-84" charset="0"/>
              <a:ea typeface="MS PGothic" pitchFamily="34" charset="-128"/>
              <a:cs typeface="+mn-cs"/>
            </a:endParaRPr>
          </a:p>
        </p:txBody>
      </p:sp>
    </p:spTree>
    <p:extLst>
      <p:ext uri="{BB962C8B-B14F-4D97-AF65-F5344CB8AC3E}">
        <p14:creationId xmlns:p14="http://schemas.microsoft.com/office/powerpoint/2010/main" xmlns="" val="3047271636"/>
      </p:ext>
    </p:extLst>
  </p:cSld>
  <p:clrMapOvr>
    <a:masterClrMapping/>
  </p:clrMapOvr>
  <p:transition>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357158" y="500042"/>
            <a:ext cx="2000264" cy="6000792"/>
          </a:xfrm>
        </p:spPr>
        <p:txBody>
          <a:bodyPr/>
          <a:lstStyle/>
          <a:p>
            <a:pPr eaLnBrk="1" hangingPunct="1"/>
            <a:r>
              <a:rPr lang="en-AU" altLang="en-US" sz="2000" dirty="0" smtClean="0"/>
              <a:t>Diversity</a:t>
            </a:r>
            <a:r>
              <a:rPr lang="en-AU" altLang="en-US" sz="2000" dirty="0" smtClean="0"/>
              <a:t>: Endangered grammatical ways to express familiar concepts</a:t>
            </a:r>
            <a:r>
              <a:rPr lang="en-AU" altLang="en-US" sz="4000" dirty="0" smtClean="0"/>
              <a:t/>
            </a:r>
            <a:br>
              <a:rPr lang="en-AU" altLang="en-US" sz="4000" dirty="0" smtClean="0"/>
            </a:br>
            <a:r>
              <a:rPr lang="en-AU" altLang="en-US" sz="4000" dirty="0" smtClean="0"/>
              <a:t/>
            </a:r>
            <a:br>
              <a:rPr lang="en-AU" altLang="en-US" sz="4000" dirty="0" smtClean="0"/>
            </a:br>
            <a:endParaRPr lang="en-AU" altLang="en-US" sz="4000" dirty="0" smtClean="0"/>
          </a:p>
        </p:txBody>
      </p:sp>
      <p:sp useBgFill="1">
        <p:nvSpPr>
          <p:cNvPr id="6" name="TextBox 5"/>
          <p:cNvSpPr txBox="1"/>
          <p:nvPr/>
        </p:nvSpPr>
        <p:spPr>
          <a:xfrm>
            <a:off x="3428992" y="6516723"/>
            <a:ext cx="3665546"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pic>
        <p:nvPicPr>
          <p:cNvPr id="1026" name="Picture 2" descr="No automatic alt text available."/>
          <p:cNvPicPr>
            <a:picLocks noChangeAspect="1" noChangeArrowheads="1"/>
          </p:cNvPicPr>
          <p:nvPr/>
        </p:nvPicPr>
        <p:blipFill>
          <a:blip r:embed="rId2"/>
          <a:srcRect/>
          <a:stretch>
            <a:fillRect/>
          </a:stretch>
        </p:blipFill>
        <p:spPr bwMode="auto">
          <a:xfrm>
            <a:off x="2428860" y="285728"/>
            <a:ext cx="6413520" cy="6286520"/>
          </a:xfrm>
          <a:prstGeom prst="rect">
            <a:avLst/>
          </a:prstGeom>
          <a:noFill/>
        </p:spPr>
      </p:pic>
    </p:spTree>
  </p:cSld>
  <p:clrMapOvr>
    <a:masterClrMapping/>
  </p:clrMapOvr>
  <p:transition>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611188" y="908050"/>
            <a:ext cx="8305800" cy="865188"/>
          </a:xfrm>
        </p:spPr>
        <p:txBody>
          <a:bodyPr/>
          <a:lstStyle/>
          <a:p>
            <a:pPr eaLnBrk="1" hangingPunct="1"/>
            <a:r>
              <a:rPr lang="en-AU" altLang="en-US" sz="3500" smtClean="0"/>
              <a:t>Diversity: Endangered concepts</a:t>
            </a:r>
            <a:br>
              <a:rPr lang="en-AU" altLang="en-US" sz="3500" smtClean="0"/>
            </a:br>
            <a:r>
              <a:rPr lang="en-AU" altLang="en-US" sz="4000" smtClean="0"/>
              <a:t/>
            </a:r>
            <a:br>
              <a:rPr lang="en-AU" altLang="en-US" sz="4000" smtClean="0"/>
            </a:br>
            <a:endParaRPr lang="en-AU" altLang="en-US" sz="4000" smtClean="0"/>
          </a:p>
        </p:txBody>
      </p:sp>
      <p:sp>
        <p:nvSpPr>
          <p:cNvPr id="110595" name="Rectangle 3"/>
          <p:cNvSpPr>
            <a:spLocks noGrp="1" noChangeArrowheads="1"/>
          </p:cNvSpPr>
          <p:nvPr>
            <p:ph type="body" idx="4294967295"/>
          </p:nvPr>
        </p:nvSpPr>
        <p:spPr>
          <a:xfrm>
            <a:off x="827088" y="2492375"/>
            <a:ext cx="7772400" cy="3168650"/>
          </a:xfrm>
        </p:spPr>
        <p:txBody>
          <a:bodyPr/>
          <a:lstStyle/>
          <a:p>
            <a:pPr eaLnBrk="1" hangingPunct="1">
              <a:buFontTx/>
              <a:buNone/>
            </a:pPr>
            <a:endParaRPr lang="en-AU" altLang="en-US" smtClean="0">
              <a:solidFill>
                <a:srgbClr val="000000"/>
              </a:solidFill>
            </a:endParaRPr>
          </a:p>
          <a:p>
            <a:pPr eaLnBrk="1" hangingPunct="1">
              <a:buFontTx/>
              <a:buNone/>
            </a:pPr>
            <a:r>
              <a:rPr lang="en-AU" altLang="en-US" sz="5400" b="1" smtClean="0">
                <a:solidFill>
                  <a:srgbClr val="000000"/>
                </a:solidFill>
              </a:rPr>
              <a:t>Nakhur</a:t>
            </a:r>
            <a:endParaRPr lang="en-AU" altLang="en-US" sz="5400" smtClean="0">
              <a:solidFill>
                <a:srgbClr val="000000"/>
              </a:solidFill>
            </a:endParaRPr>
          </a:p>
          <a:p>
            <a:pPr eaLnBrk="1" hangingPunct="1">
              <a:buFontTx/>
              <a:buNone/>
            </a:pPr>
            <a:r>
              <a:rPr lang="en-AU" altLang="en-US" smtClean="0">
                <a:solidFill>
                  <a:srgbClr val="000000"/>
                </a:solidFill>
              </a:rPr>
              <a:t>Language: Persian</a:t>
            </a:r>
          </a:p>
          <a:p>
            <a:pPr eaLnBrk="1" hangingPunct="1">
              <a:buFontTx/>
              <a:buNone/>
            </a:pPr>
            <a:r>
              <a:rPr lang="en-AU" altLang="en-US" smtClean="0">
                <a:solidFill>
                  <a:srgbClr val="000000"/>
                </a:solidFill>
              </a:rPr>
              <a:t>Meaning: A camel that will not give milk until her nostrils have been tickled.</a:t>
            </a:r>
            <a:endParaRPr lang="en-AU" altLang="en-US" b="1"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611188" y="908050"/>
            <a:ext cx="8305800" cy="792163"/>
          </a:xfrm>
        </p:spPr>
        <p:txBody>
          <a:bodyPr/>
          <a:lstStyle/>
          <a:p>
            <a:pPr eaLnBrk="1" hangingPunct="1"/>
            <a:r>
              <a:rPr lang="en-AU" altLang="en-US" sz="3500" smtClean="0"/>
              <a:t>Diversity: Endangered concepts</a:t>
            </a:r>
          </a:p>
        </p:txBody>
      </p:sp>
      <p:sp>
        <p:nvSpPr>
          <p:cNvPr id="111619" name="Rectangle 3"/>
          <p:cNvSpPr>
            <a:spLocks noGrp="1" noChangeArrowheads="1"/>
          </p:cNvSpPr>
          <p:nvPr>
            <p:ph type="body" idx="4294967295"/>
          </p:nvPr>
        </p:nvSpPr>
        <p:spPr>
          <a:xfrm>
            <a:off x="755650" y="2133600"/>
            <a:ext cx="7772400" cy="3959225"/>
          </a:xfrm>
        </p:spPr>
        <p:txBody>
          <a:bodyPr/>
          <a:lstStyle/>
          <a:p>
            <a:pPr eaLnBrk="1" hangingPunct="1">
              <a:buFontTx/>
              <a:buNone/>
            </a:pPr>
            <a:endParaRPr lang="en-AU" altLang="en-US" smtClean="0">
              <a:solidFill>
                <a:srgbClr val="000000"/>
              </a:solidFill>
            </a:endParaRPr>
          </a:p>
          <a:p>
            <a:pPr eaLnBrk="1" hangingPunct="1">
              <a:buFontTx/>
              <a:buNone/>
            </a:pPr>
            <a:r>
              <a:rPr lang="en-AU" altLang="en-US" sz="5400" b="1" smtClean="0">
                <a:solidFill>
                  <a:srgbClr val="000000"/>
                </a:solidFill>
              </a:rPr>
              <a:t>Tingo</a:t>
            </a:r>
            <a:endParaRPr lang="en-AU" altLang="en-US" sz="5400" smtClean="0">
              <a:solidFill>
                <a:srgbClr val="000000"/>
              </a:solidFill>
            </a:endParaRPr>
          </a:p>
          <a:p>
            <a:pPr eaLnBrk="1" hangingPunct="1">
              <a:buFontTx/>
              <a:buNone/>
            </a:pPr>
            <a:r>
              <a:rPr lang="en-AU" altLang="en-US" smtClean="0">
                <a:solidFill>
                  <a:srgbClr val="000000"/>
                </a:solidFill>
              </a:rPr>
              <a:t>Language: Rapa Nui (Pasquan), Eastern Polynesian language spoken on Rapa Nui (Easter Island)</a:t>
            </a:r>
          </a:p>
          <a:p>
            <a:pPr eaLnBrk="1" hangingPunct="1">
              <a:buFontTx/>
              <a:buNone/>
            </a:pPr>
            <a:r>
              <a:rPr lang="en-AU" altLang="en-US" smtClean="0">
                <a:solidFill>
                  <a:srgbClr val="000000"/>
                </a:solidFill>
              </a:rPr>
              <a:t>Meaning: To take all the objects one desires from the house of a friend, one at a time, by asking to borrow them, until there is nothing left. </a:t>
            </a:r>
          </a:p>
          <a:p>
            <a:pPr eaLnBrk="1" hangingPunct="1">
              <a:buFontTx/>
              <a:buNone/>
            </a:pPr>
            <a:endParaRPr lang="en-AU" altLang="en-US" b="1" smtClean="0">
              <a:solidFill>
                <a:srgbClr val="000000"/>
              </a:solidFill>
            </a:endParaRPr>
          </a:p>
          <a:p>
            <a:pPr algn="r" eaLnBrk="1" hangingPunct="1">
              <a:buFontTx/>
              <a:buNone/>
            </a:pPr>
            <a:r>
              <a:rPr lang="en-AU" altLang="en-US" smtClean="0">
                <a:solidFill>
                  <a:srgbClr val="000000"/>
                </a:solidFill>
              </a:rPr>
              <a:t>(de Boinod 2005)</a:t>
            </a:r>
            <a:endParaRPr lang="en-AU" altLang="en-US" b="1"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a:p>
            <a:pPr eaLnBrk="1" hangingPunct="1"/>
            <a:endParaRPr lang="en-US" altLang="en-US" smtClean="0">
              <a:solidFill>
                <a:srgbClr val="000000"/>
              </a:solidFill>
            </a:endParaRPr>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2"/>
          <p:cNvSpPr>
            <a:spLocks noGrp="1"/>
          </p:cNvSpPr>
          <p:nvPr>
            <p:ph type="subTitle" idx="1"/>
          </p:nvPr>
        </p:nvSpPr>
        <p:spPr>
          <a:xfrm>
            <a:off x="381000" y="1676400"/>
            <a:ext cx="6423248" cy="2472680"/>
          </a:xfrm>
        </p:spPr>
        <p:txBody>
          <a:bodyPr>
            <a:noAutofit/>
          </a:bodyPr>
          <a:lstStyle/>
          <a:p>
            <a:pPr algn="ctr" eaLnBrk="1" hangingPunct="1"/>
            <a:r>
              <a:rPr lang="en-AU" altLang="en-US" sz="5400" b="1" dirty="0" smtClean="0">
                <a:solidFill>
                  <a:schemeClr val="bg1"/>
                </a:solidFill>
              </a:rPr>
              <a:t>Utilitarian Benefits: Health, Wellbeing… </a:t>
            </a:r>
          </a:p>
        </p:txBody>
      </p:sp>
      <p:sp>
        <p:nvSpPr>
          <p:cNvPr id="2" name="TextBox 1"/>
          <p:cNvSpPr txBox="1"/>
          <p:nvPr/>
        </p:nvSpPr>
        <p:spPr>
          <a:xfrm>
            <a:off x="2699792" y="332656"/>
            <a:ext cx="6264696" cy="1200329"/>
          </a:xfrm>
          <a:prstGeom prst="rect">
            <a:avLst/>
          </a:prstGeom>
          <a:noFill/>
        </p:spPr>
        <p:txBody>
          <a:bodyPr wrap="square" rtlCol="0">
            <a:spAutoFit/>
          </a:bodyPr>
          <a:lstStyle/>
          <a:p>
            <a:r>
              <a:rPr lang="en-AU" altLang="en-US" dirty="0" smtClean="0">
                <a:solidFill>
                  <a:srgbClr val="FFFF00"/>
                </a:solidFill>
              </a:rPr>
              <a:t>Why should </a:t>
            </a:r>
            <a:r>
              <a:rPr lang="en-AU" altLang="en-US" dirty="0">
                <a:solidFill>
                  <a:srgbClr val="FFFF00"/>
                </a:solidFill>
              </a:rPr>
              <a:t>we invest time/money </a:t>
            </a:r>
            <a:r>
              <a:rPr lang="en-AU" altLang="en-US" dirty="0" smtClean="0">
                <a:solidFill>
                  <a:srgbClr val="FFFF00"/>
                </a:solidFill>
              </a:rPr>
              <a:t>in reclaiming/ revitalizing/reinvigorating languages</a:t>
            </a:r>
            <a:r>
              <a:rPr lang="en-AU" altLang="en-US" dirty="0">
                <a:solidFill>
                  <a:srgbClr val="FFFF00"/>
                </a:solidFill>
              </a:rPr>
              <a:t>?</a:t>
            </a:r>
            <a:r>
              <a:rPr lang="en-US" altLang="en-US" sz="4000" dirty="0">
                <a:solidFill>
                  <a:srgbClr val="FFFF00"/>
                </a:solidFill>
              </a:rPr>
              <a:t/>
            </a:r>
            <a:br>
              <a:rPr lang="en-US" altLang="en-US" sz="4000" dirty="0">
                <a:solidFill>
                  <a:srgbClr val="FFFF00"/>
                </a:solidFill>
              </a:rPr>
            </a:br>
            <a:endParaRPr lang="en-AU" dirty="0">
              <a:solidFill>
                <a:srgbClr val="FFFF00"/>
              </a:solidFill>
            </a:endParaRPr>
          </a:p>
        </p:txBody>
      </p:sp>
      <p:sp useBgFill="1">
        <p:nvSpPr>
          <p:cNvPr id="5" name="TextBox 4"/>
          <p:cNvSpPr txBox="1"/>
          <p:nvPr/>
        </p:nvSpPr>
        <p:spPr>
          <a:xfrm>
            <a:off x="5823698" y="6309320"/>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7133089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539750" y="404813"/>
            <a:ext cx="8305800" cy="609600"/>
          </a:xfrm>
        </p:spPr>
        <p:txBody>
          <a:bodyPr/>
          <a:lstStyle/>
          <a:p>
            <a:pPr eaLnBrk="1" hangingPunct="1"/>
            <a:r>
              <a:rPr lang="en-US" altLang="en-US" sz="3000" b="0" smtClean="0"/>
              <a:t>Utilitarian Benefits</a:t>
            </a:r>
            <a:endParaRPr lang="en-US" altLang="en-US" sz="3000" smtClean="0"/>
          </a:p>
        </p:txBody>
      </p:sp>
      <p:sp>
        <p:nvSpPr>
          <p:cNvPr id="113667" name="Rectangle 3"/>
          <p:cNvSpPr>
            <a:spLocks noGrp="1" noChangeArrowheads="1"/>
          </p:cNvSpPr>
          <p:nvPr>
            <p:ph type="body" idx="4294967295"/>
          </p:nvPr>
        </p:nvSpPr>
        <p:spPr>
          <a:xfrm>
            <a:off x="323850" y="620713"/>
            <a:ext cx="8280400" cy="5761037"/>
          </a:xfrm>
        </p:spPr>
        <p:txBody>
          <a:bodyPr/>
          <a:lstStyle/>
          <a:p>
            <a:pPr lvl="1" eaLnBrk="1" hangingPunct="1">
              <a:buFontTx/>
              <a:buNone/>
            </a:pPr>
            <a:endParaRPr lang="en-US" altLang="en-US" sz="2400" b="1" dirty="0" smtClean="0"/>
          </a:p>
          <a:p>
            <a:pPr lvl="1" eaLnBrk="1" hangingPunct="1">
              <a:buFontTx/>
              <a:buNone/>
            </a:pPr>
            <a:endParaRPr lang="en-US" altLang="en-US" sz="2400" b="1" dirty="0" smtClean="0"/>
          </a:p>
          <a:p>
            <a:pPr lvl="1" eaLnBrk="1" hangingPunct="1">
              <a:buFontTx/>
              <a:buNone/>
            </a:pPr>
            <a:r>
              <a:rPr lang="en-US" altLang="en-US" sz="2400" b="1" dirty="0" smtClean="0"/>
              <a:t>Personal, mental, spiritual and physical </a:t>
            </a:r>
            <a:r>
              <a:rPr lang="en-US" altLang="en-US" sz="2800" b="1" u="sng" dirty="0" smtClean="0"/>
              <a:t>well-being</a:t>
            </a:r>
            <a:endParaRPr lang="en-US" altLang="en-US" sz="2400" b="1" u="sng" dirty="0" smtClean="0"/>
          </a:p>
          <a:p>
            <a:pPr lvl="1" eaLnBrk="1" hangingPunct="1">
              <a:buFontTx/>
              <a:buNone/>
            </a:pPr>
            <a:r>
              <a:rPr lang="en-US" altLang="en-US" sz="2400" b="1" dirty="0" smtClean="0"/>
              <a:t>sense of pride and self-esteem</a:t>
            </a:r>
          </a:p>
          <a:p>
            <a:pPr lvl="1" eaLnBrk="1" hangingPunct="1">
              <a:buFontTx/>
              <a:buNone/>
            </a:pPr>
            <a:r>
              <a:rPr lang="en-US" altLang="en-US" sz="2400" b="1" dirty="0" smtClean="0"/>
              <a:t>antidote for self-loathing</a:t>
            </a:r>
          </a:p>
          <a:p>
            <a:pPr lvl="1" eaLnBrk="1" hangingPunct="1">
              <a:buFontTx/>
              <a:buNone/>
            </a:pPr>
            <a:endParaRPr lang="en-US" altLang="en-US" sz="100" b="1" dirty="0" smtClean="0"/>
          </a:p>
          <a:p>
            <a:pPr lvl="1" eaLnBrk="1" hangingPunct="1"/>
            <a:r>
              <a:rPr lang="en-US" altLang="en-US" sz="2400" dirty="0" smtClean="0"/>
              <a:t>Email from </a:t>
            </a:r>
            <a:r>
              <a:rPr lang="en-US" altLang="en-US" sz="2400" b="1" dirty="0" smtClean="0"/>
              <a:t>Jenna</a:t>
            </a:r>
            <a:r>
              <a:rPr lang="en-US" altLang="en-US" sz="2400" dirty="0" smtClean="0"/>
              <a:t>, 3 May 2012, 16:22:</a:t>
            </a:r>
            <a:r>
              <a:rPr lang="en-US" altLang="en-US" sz="2400" b="1" dirty="0" smtClean="0"/>
              <a:t> </a:t>
            </a:r>
          </a:p>
          <a:p>
            <a:pPr lvl="1" eaLnBrk="1" hangingPunct="1">
              <a:buFontTx/>
              <a:buNone/>
            </a:pPr>
            <a:r>
              <a:rPr lang="en-US" altLang="en-US" sz="2400" b="1" dirty="0" smtClean="0"/>
              <a:t>	</a:t>
            </a:r>
            <a:r>
              <a:rPr lang="en-AU" altLang="en-US" sz="2400" dirty="0" smtClean="0"/>
              <a:t>Personally, I found the experience of learning our language </a:t>
            </a:r>
            <a:r>
              <a:rPr lang="en-AU" altLang="en-US" sz="2400" b="1" dirty="0" smtClean="0"/>
              <a:t>liberating</a:t>
            </a:r>
            <a:r>
              <a:rPr lang="en-AU" altLang="en-US" sz="2400" dirty="0" smtClean="0"/>
              <a:t> and went home feeling very overwhelmed because we were finally going to learn our "own" language, </a:t>
            </a:r>
            <a:r>
              <a:rPr lang="en-AU" altLang="en-US" sz="2400" b="1" dirty="0" smtClean="0"/>
              <a:t>it gave me a sense of identity </a:t>
            </a:r>
            <a:r>
              <a:rPr lang="en-AU" altLang="en-US" sz="2400" dirty="0" smtClean="0"/>
              <a:t>and I think if the whole family learnt our language then we would all feel totally different about ourselves and each other cause it's almost like </a:t>
            </a:r>
            <a:r>
              <a:rPr lang="en-AU" altLang="en-US" sz="2400" b="1" dirty="0" smtClean="0"/>
              <a:t>it gives you a purpose in life</a:t>
            </a:r>
            <a:r>
              <a:rPr lang="en-AU" altLang="en-US" sz="2400" dirty="0" smtClean="0"/>
              <a:t>.</a:t>
            </a:r>
          </a:p>
          <a:p>
            <a:pPr lvl="1" eaLnBrk="1" hangingPunct="1">
              <a:buFontTx/>
              <a:buNone/>
            </a:pPr>
            <a:r>
              <a:rPr lang="en-AU" altLang="en-US" dirty="0" smtClean="0"/>
              <a:t> </a:t>
            </a:r>
          </a:p>
          <a:p>
            <a:pPr lvl="1" eaLnBrk="1" hangingPunct="1"/>
            <a:endParaRPr lang="en-US" altLang="en-US" b="1" dirty="0" smtClean="0"/>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termcoord.eu/wp-content/uploads/2013/09/jin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0"/>
            <a:ext cx="8713787" cy="653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5" name="TextBox 4"/>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609600" y="609600"/>
            <a:ext cx="8305800" cy="609600"/>
          </a:xfrm>
        </p:spPr>
        <p:txBody>
          <a:bodyPr/>
          <a:lstStyle/>
          <a:p>
            <a:pPr eaLnBrk="1" hangingPunct="1"/>
            <a:r>
              <a:rPr lang="en-US" altLang="en-US" sz="3500" b="0" smtClean="0"/>
              <a:t>Utilitarian benefits</a:t>
            </a:r>
            <a:endParaRPr lang="en-US" altLang="en-US" sz="3500" smtClean="0"/>
          </a:p>
        </p:txBody>
      </p:sp>
      <p:sp>
        <p:nvSpPr>
          <p:cNvPr id="115715" name="Rectangle 3"/>
          <p:cNvSpPr>
            <a:spLocks noGrp="1" noChangeArrowheads="1"/>
          </p:cNvSpPr>
          <p:nvPr>
            <p:ph type="body" idx="4294967295"/>
          </p:nvPr>
        </p:nvSpPr>
        <p:spPr>
          <a:xfrm>
            <a:off x="395288" y="1412875"/>
            <a:ext cx="8137525" cy="4937125"/>
          </a:xfrm>
        </p:spPr>
        <p:txBody>
          <a:bodyPr/>
          <a:lstStyle/>
          <a:p>
            <a:pPr lvl="1" eaLnBrk="1" hangingPunct="1">
              <a:buFontTx/>
              <a:buNone/>
            </a:pPr>
            <a:r>
              <a:rPr lang="en-AU" altLang="en-US" sz="2400" smtClean="0"/>
              <a:t>Facebook comment from </a:t>
            </a:r>
            <a:r>
              <a:rPr lang="en-AU" altLang="en-US" sz="2400" b="1" smtClean="0"/>
              <a:t>Evelyn</a:t>
            </a:r>
            <a:r>
              <a:rPr lang="en-AU" altLang="en-US" sz="2400" smtClean="0"/>
              <a:t>, 21 April 2012, 14:16:</a:t>
            </a:r>
          </a:p>
          <a:p>
            <a:pPr lvl="1" eaLnBrk="1" hangingPunct="1">
              <a:buFontTx/>
              <a:buNone/>
            </a:pPr>
            <a:r>
              <a:rPr lang="en-AU" altLang="en-US" sz="2400" smtClean="0"/>
              <a:t>A big thank you on behalf of our family here in Port Lincoln, </a:t>
            </a:r>
            <a:r>
              <a:rPr lang="en-AU" altLang="en-US" sz="2400" b="1" smtClean="0"/>
              <a:t>our ancestors are happy </a:t>
            </a:r>
            <a:r>
              <a:rPr lang="en-AU" altLang="en-US" sz="2400" smtClean="0">
                <a:sym typeface="Wingdings" pitchFamily="2" charset="2"/>
              </a:rPr>
              <a:t></a:t>
            </a:r>
            <a:endParaRPr lang="en-AU" altLang="en-US" sz="2400" smtClean="0"/>
          </a:p>
          <a:p>
            <a:pPr lvl="1" eaLnBrk="1" hangingPunct="1">
              <a:buFontTx/>
              <a:buNone/>
            </a:pPr>
            <a:endParaRPr lang="en-US" altLang="en-US" b="1" smtClean="0"/>
          </a:p>
          <a:p>
            <a:pPr lvl="1" eaLnBrk="1" hangingPunct="1">
              <a:lnSpc>
                <a:spcPct val="100000"/>
              </a:lnSpc>
              <a:spcBef>
                <a:spcPct val="0"/>
              </a:spcBef>
              <a:buFontTx/>
              <a:buNone/>
            </a:pPr>
            <a:r>
              <a:rPr lang="en-AU" altLang="en-US" sz="6000" smtClean="0"/>
              <a:t>‘Language is power; let us have ours!’</a:t>
            </a:r>
          </a:p>
          <a:p>
            <a:pPr lvl="1" algn="r" eaLnBrk="1" hangingPunct="1">
              <a:buFontTx/>
              <a:buNone/>
            </a:pPr>
            <a:r>
              <a:rPr lang="en-AU" altLang="en-US" sz="3200" smtClean="0"/>
              <a:t>	</a:t>
            </a:r>
            <a:r>
              <a:rPr lang="en-AU" altLang="en-US" sz="2800" smtClean="0"/>
              <a:t>Aboriginal politician Aden Ridgeway</a:t>
            </a:r>
          </a:p>
          <a:p>
            <a:pPr lvl="1" algn="r" eaLnBrk="1" hangingPunct="1">
              <a:buFontTx/>
              <a:buNone/>
            </a:pPr>
            <a:r>
              <a:rPr lang="en-AU" altLang="en-US" sz="2800" smtClean="0"/>
              <a:t>	26 November 2009 </a:t>
            </a:r>
          </a:p>
          <a:p>
            <a:pPr lvl="1" algn="r" eaLnBrk="1" hangingPunct="1">
              <a:buFontTx/>
              <a:buNone/>
            </a:pPr>
            <a:r>
              <a:rPr lang="en-AU" altLang="en-US" sz="2800" smtClean="0"/>
              <a:t>	Sydney Morning Herald</a:t>
            </a:r>
            <a:endParaRPr lang="en-US" altLang="en-US" sz="2800" b="1" smtClean="0"/>
          </a:p>
          <a:p>
            <a:pPr lvl="1" eaLnBrk="1" hangingPunct="1"/>
            <a:endParaRPr lang="en-US" altLang="en-US" smtClean="0"/>
          </a:p>
          <a:p>
            <a:pPr eaLnBrk="1" hangingPunct="1"/>
            <a:endParaRPr lang="en-US" altLang="en-US" smtClean="0">
              <a:solidFill>
                <a:srgbClr val="000000"/>
              </a:solidFill>
            </a:endParaRPr>
          </a:p>
          <a:p>
            <a:pPr lvl="1" eaLnBrk="1" hangingPunct="1"/>
            <a:endParaRPr lang="en-US" altLang="en-US" b="1" smtClean="0"/>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transform.fairfaxregional.com.au/transform/v1/resize/frm/silverstone-feed-data/ddb016c8-394e-42f5-b48e-65e16545e4d5.JPG/w1200_h678_fcro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260350"/>
            <a:ext cx="8675688" cy="489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9" name="TextBox 3"/>
          <p:cNvSpPr txBox="1">
            <a:spLocks noChangeArrowheads="1"/>
          </p:cNvSpPr>
          <p:nvPr/>
        </p:nvSpPr>
        <p:spPr bwMode="auto">
          <a:xfrm>
            <a:off x="1979613" y="5589588"/>
            <a:ext cx="4968875"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r>
              <a:rPr lang="en-US" altLang="en-US" sz="4400" b="1">
                <a:solidFill>
                  <a:srgbClr val="000000"/>
                </a:solidFill>
              </a:rPr>
              <a:t>Port Lincoln, 2013</a:t>
            </a:r>
            <a:endParaRPr lang="he-IL" altLang="en-US" sz="4400" b="1">
              <a:solidFill>
                <a:srgbClr val="000000"/>
              </a:solidFill>
            </a:endParaRPr>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1"/>
          <p:cNvSpPr txBox="1">
            <a:spLocks noChangeArrowheads="1"/>
          </p:cNvSpPr>
          <p:nvPr/>
        </p:nvSpPr>
        <p:spPr bwMode="auto">
          <a:xfrm>
            <a:off x="1344613" y="373063"/>
            <a:ext cx="4524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eaLnBrk="1" hangingPunct="1"/>
            <a:r>
              <a:rPr lang="en-US" altLang="en-US" sz="2000">
                <a:solidFill>
                  <a:srgbClr val="000000"/>
                </a:solidFill>
                <a:latin typeface="Calibri" pitchFamily="34" charset="0"/>
              </a:rPr>
              <a:t>NILS 2 (2014): Goals of language activities</a:t>
            </a:r>
          </a:p>
        </p:txBody>
      </p:sp>
      <p:pic>
        <p:nvPicPr>
          <p:cNvPr id="117763" name="Picture 1" descr="GoalsOfLangActivities.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22450" y="752475"/>
            <a:ext cx="5194300" cy="512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4" name="TextBox 1"/>
          <p:cNvSpPr txBox="1">
            <a:spLocks noChangeArrowheads="1"/>
          </p:cNvSpPr>
          <p:nvPr/>
        </p:nvSpPr>
        <p:spPr bwMode="auto">
          <a:xfrm>
            <a:off x="468313" y="5876925"/>
            <a:ext cx="82804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r>
              <a:rPr lang="en-US" altLang="en-US" sz="1800">
                <a:solidFill>
                  <a:srgbClr val="000000"/>
                </a:solidFill>
              </a:rPr>
              <a:t>Data drawn from the Second National Indigenous Languages Survey (NILS 2) Report, analysed by Marmion, Kazuko, &amp; Troy (2014)</a:t>
            </a:r>
            <a:endParaRPr lang="en-AU" altLang="en-US" sz="1800">
              <a:solidFill>
                <a:srgbClr val="000000"/>
              </a:solidFill>
            </a:endParaRPr>
          </a:p>
          <a:p>
            <a:pPr algn="l"/>
            <a:endParaRPr lang="en-AU" altLang="en-US" sz="1800">
              <a:solidFill>
                <a:srgbClr val="000000"/>
              </a:solidFill>
            </a:endParaRPr>
          </a:p>
        </p:txBody>
      </p:sp>
      <p:sp>
        <p:nvSpPr>
          <p:cNvPr id="4" name="TextBox 3"/>
          <p:cNvSpPr txBox="1"/>
          <p:nvPr/>
        </p:nvSpPr>
        <p:spPr>
          <a:xfrm>
            <a:off x="818719" y="1340768"/>
            <a:ext cx="936104" cy="830997"/>
          </a:xfrm>
          <a:prstGeom prst="rect">
            <a:avLst/>
          </a:prstGeom>
          <a:noFill/>
        </p:spPr>
        <p:txBody>
          <a:bodyPr wrap="square" rtlCol="0">
            <a:spAutoFit/>
          </a:bodyPr>
          <a:lstStyle/>
          <a:p>
            <a:r>
              <a:rPr lang="en-AU" sz="4800" b="1" dirty="0" smtClean="0">
                <a:sym typeface="Wingdings" panose="05000000000000000000" pitchFamily="2" charset="2"/>
              </a:rPr>
              <a:t></a:t>
            </a:r>
            <a:endParaRPr lang="en-AU" sz="3200" b="1" dirty="0"/>
          </a:p>
        </p:txBody>
      </p:sp>
      <p:sp>
        <p:nvSpPr>
          <p:cNvPr id="10" name="TextBox 9"/>
          <p:cNvSpPr txBox="1"/>
          <p:nvPr/>
        </p:nvSpPr>
        <p:spPr>
          <a:xfrm>
            <a:off x="818719" y="2636912"/>
            <a:ext cx="936104" cy="830997"/>
          </a:xfrm>
          <a:prstGeom prst="rect">
            <a:avLst/>
          </a:prstGeom>
          <a:noFill/>
        </p:spPr>
        <p:txBody>
          <a:bodyPr wrap="square" rtlCol="0">
            <a:spAutoFit/>
          </a:bodyPr>
          <a:lstStyle/>
          <a:p>
            <a:r>
              <a:rPr lang="en-AU" sz="4800" b="1" dirty="0" smtClean="0">
                <a:sym typeface="Wingdings" panose="05000000000000000000" pitchFamily="2" charset="2"/>
              </a:rPr>
              <a:t></a:t>
            </a:r>
            <a:endParaRPr lang="en-AU" b="1" dirty="0"/>
          </a:p>
        </p:txBody>
      </p:sp>
      <p:sp useBgFill="1">
        <p:nvSpPr>
          <p:cNvPr id="9" name="TextBox 8"/>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609600" y="609600"/>
            <a:ext cx="8305800" cy="609600"/>
          </a:xfrm>
        </p:spPr>
        <p:txBody>
          <a:bodyPr/>
          <a:lstStyle/>
          <a:p>
            <a:pPr eaLnBrk="1" hangingPunct="1"/>
            <a:r>
              <a:rPr lang="en-US" altLang="en-US" sz="3500" b="0" smtClean="0"/>
              <a:t>Utilitarian benefits</a:t>
            </a:r>
            <a:endParaRPr lang="en-US" altLang="en-US" sz="3500" smtClean="0"/>
          </a:p>
        </p:txBody>
      </p:sp>
      <p:sp>
        <p:nvSpPr>
          <p:cNvPr id="118787" name="Rectangle 3"/>
          <p:cNvSpPr>
            <a:spLocks noGrp="1" noChangeArrowheads="1"/>
          </p:cNvSpPr>
          <p:nvPr>
            <p:ph type="body" idx="4294967295"/>
          </p:nvPr>
        </p:nvSpPr>
        <p:spPr>
          <a:xfrm>
            <a:off x="755650" y="1341438"/>
            <a:ext cx="7920038" cy="5184775"/>
          </a:xfrm>
        </p:spPr>
        <p:txBody>
          <a:bodyPr/>
          <a:lstStyle/>
          <a:p>
            <a:pPr lvl="1" eaLnBrk="1" hangingPunct="1">
              <a:lnSpc>
                <a:spcPct val="100000"/>
              </a:lnSpc>
            </a:pPr>
            <a:r>
              <a:rPr lang="en-US" altLang="en-US" sz="2800" b="1" dirty="0" smtClean="0"/>
              <a:t>(for </a:t>
            </a:r>
            <a:r>
              <a:rPr lang="en-US" altLang="en-US" sz="2800" b="1" u="sng" dirty="0" smtClean="0"/>
              <a:t>bean-counters</a:t>
            </a:r>
            <a:r>
              <a:rPr lang="en-US" altLang="en-US" sz="2800" b="1" dirty="0" smtClean="0"/>
              <a:t>):</a:t>
            </a:r>
          </a:p>
          <a:p>
            <a:pPr lvl="1" eaLnBrk="1" hangingPunct="1">
              <a:lnSpc>
                <a:spcPct val="100000"/>
              </a:lnSpc>
              <a:buFontTx/>
              <a:buNone/>
            </a:pPr>
            <a:r>
              <a:rPr lang="en-US" altLang="en-US" sz="2400" b="1" dirty="0" smtClean="0"/>
              <a:t>	Saving governmental money associated with ill health and social dysfunction </a:t>
            </a:r>
          </a:p>
          <a:p>
            <a:pPr lvl="1" eaLnBrk="1" hangingPunct="1">
              <a:lnSpc>
                <a:spcPct val="100000"/>
              </a:lnSpc>
              <a:buFontTx/>
              <a:buNone/>
            </a:pPr>
            <a:r>
              <a:rPr lang="en-US" altLang="en-US" sz="2400" dirty="0" smtClean="0"/>
              <a:t>ILS support</a:t>
            </a:r>
            <a:r>
              <a:rPr lang="en-US" altLang="en-US" sz="2400" b="1" dirty="0" smtClean="0"/>
              <a:t>: $50,000 per </a:t>
            </a:r>
            <a:r>
              <a:rPr lang="en-US" altLang="en-US" sz="3200" b="1" u="sng" dirty="0" smtClean="0"/>
              <a:t>language</a:t>
            </a:r>
            <a:r>
              <a:rPr lang="en-US" altLang="en-US" sz="3200" b="1" dirty="0" smtClean="0"/>
              <a:t> </a:t>
            </a:r>
            <a:r>
              <a:rPr lang="en-US" altLang="en-US" sz="2400" b="1" dirty="0" smtClean="0"/>
              <a:t>per annum </a:t>
            </a:r>
            <a:r>
              <a:rPr lang="en-US" altLang="en-US" sz="2400" dirty="0" smtClean="0"/>
              <a:t>(2010-11) ($9,400,000 given to 78 projects involving 200 languages)</a:t>
            </a:r>
          </a:p>
          <a:p>
            <a:pPr lvl="1" eaLnBrk="1" hangingPunct="1">
              <a:lnSpc>
                <a:spcPct val="100000"/>
              </a:lnSpc>
              <a:buFontTx/>
              <a:buNone/>
            </a:pPr>
            <a:r>
              <a:rPr lang="en-US" altLang="en-US" sz="2400" dirty="0" smtClean="0"/>
              <a:t>Incarceration: </a:t>
            </a:r>
            <a:r>
              <a:rPr lang="en-US" altLang="en-US" sz="2400" b="1" dirty="0" smtClean="0"/>
              <a:t>$100,000 per </a:t>
            </a:r>
            <a:r>
              <a:rPr lang="en-US" altLang="en-US" sz="3200" b="1" u="sng" dirty="0" smtClean="0"/>
              <a:t>person</a:t>
            </a:r>
            <a:r>
              <a:rPr lang="en-US" altLang="en-US" sz="3200" b="1" dirty="0" smtClean="0"/>
              <a:t> </a:t>
            </a:r>
            <a:r>
              <a:rPr lang="en-US" altLang="en-US" sz="2400" b="1" dirty="0" smtClean="0"/>
              <a:t>per annum </a:t>
            </a:r>
            <a:r>
              <a:rPr lang="en-US" altLang="en-US" sz="2400" dirty="0" smtClean="0"/>
              <a:t>(2009)</a:t>
            </a:r>
          </a:p>
          <a:p>
            <a:pPr lvl="1" eaLnBrk="1" hangingPunct="1">
              <a:lnSpc>
                <a:spcPct val="100000"/>
              </a:lnSpc>
              <a:buFontTx/>
              <a:buNone/>
            </a:pPr>
            <a:r>
              <a:rPr lang="en-US" altLang="en-US" sz="2400" dirty="0" smtClean="0"/>
              <a:t>Mental health (adolescent): $1,395 per patient per diem</a:t>
            </a:r>
            <a:endParaRPr lang="en-US" altLang="en-US" sz="2400" b="1" dirty="0" smtClean="0"/>
          </a:p>
          <a:p>
            <a:pPr lvl="1" eaLnBrk="1" hangingPunct="1"/>
            <a:endParaRPr lang="en-US" altLang="en-US" b="1" dirty="0" smtClean="0"/>
          </a:p>
          <a:p>
            <a:pPr lvl="1" eaLnBrk="1" hangingPunct="1"/>
            <a:endParaRPr lang="en-US" altLang="en-US" dirty="0" smtClean="0"/>
          </a:p>
          <a:p>
            <a:pPr lvl="1" eaLnBrk="1" hangingPunct="1"/>
            <a:endParaRPr lang="en-US" altLang="en-US" dirty="0" smtClean="0"/>
          </a:p>
          <a:p>
            <a:pPr eaLnBrk="1" hangingPunct="1"/>
            <a:endParaRPr lang="en-US" altLang="en-US" dirty="0" smtClean="0">
              <a:solidFill>
                <a:srgbClr val="000000"/>
              </a:solidFill>
            </a:endParaRPr>
          </a:p>
        </p:txBody>
      </p:sp>
      <p:sp useBgFill="1">
        <p:nvSpPr>
          <p:cNvPr id="7" name="TextBox 6"/>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6596063"/>
            <a:ext cx="938213" cy="195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4611047" y="3501008"/>
            <a:ext cx="4028768"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Times" pitchFamily="-84" charset="0"/>
                <a:ea typeface="MS PGothic" pitchFamily="34" charset="-128"/>
                <a:cs typeface="+mn-cs"/>
              </a:rPr>
              <a:t>Barngarla elder Harry </a:t>
            </a:r>
            <a:r>
              <a:rPr kumimoji="0" lang="en-AU" sz="2400" b="1" i="0" u="sng" strike="noStrike" kern="1200" cap="none" spc="0" normalizeH="0" baseline="0" noProof="0" dirty="0" smtClean="0">
                <a:ln>
                  <a:noFill/>
                </a:ln>
                <a:solidFill>
                  <a:srgbClr val="000000"/>
                </a:solidFill>
                <a:effectLst/>
                <a:uLnTx/>
                <a:uFillTx/>
                <a:latin typeface="Times" pitchFamily="-84" charset="0"/>
                <a:ea typeface="MS PGothic" pitchFamily="34" charset="-128"/>
                <a:cs typeface="+mn-cs"/>
              </a:rPr>
              <a:t>DARE</a:t>
            </a:r>
            <a:r>
              <a:rPr kumimoji="0" lang="en-AU" sz="2400" b="0" i="0" u="none" strike="noStrike" kern="1200" cap="none" spc="0" normalizeH="0" baseline="0" noProof="0" dirty="0" smtClean="0">
                <a:ln>
                  <a:noFill/>
                </a:ln>
                <a:solidFill>
                  <a:srgbClr val="000000"/>
                </a:solidFill>
                <a:effectLst/>
                <a:uLnTx/>
                <a:uFillTx/>
                <a:latin typeface="Times" pitchFamily="-84" charset="0"/>
                <a:ea typeface="MS PGothic" pitchFamily="34" charset="-128"/>
                <a:cs typeface="+mn-cs"/>
              </a:rPr>
              <a:t>, Port Augusta, featuring in the Barngarla app.</a:t>
            </a:r>
            <a:endParaRPr kumimoji="0" lang="en-AU" sz="2400" b="0" i="0" u="none" strike="noStrike" kern="1200" cap="none" spc="0" normalizeH="0" baseline="0" noProof="0" dirty="0">
              <a:ln>
                <a:noFill/>
              </a:ln>
              <a:solidFill>
                <a:srgbClr val="000000"/>
              </a:solidFill>
              <a:effectLst/>
              <a:uLnTx/>
              <a:uFillTx/>
              <a:latin typeface="Times" pitchFamily="-84" charset="0"/>
              <a:ea typeface="MS PGothic" pitchFamily="34" charset="-128"/>
              <a:cs typeface="+mn-cs"/>
            </a:endParaRPr>
          </a:p>
        </p:txBody>
      </p:sp>
      <p:pic>
        <p:nvPicPr>
          <p:cNvPr id="2050" name="Picture 2" descr="Image may contain: Harold Dar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212708"/>
            <a:ext cx="3600400" cy="6400712"/>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7" name="TextBox 6"/>
          <p:cNvSpPr txBox="1"/>
          <p:nvPr/>
        </p:nvSpPr>
        <p:spPr>
          <a:xfrm>
            <a:off x="3491880" y="6524625"/>
            <a:ext cx="358330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883080722"/>
      </p:ext>
    </p:extLst>
  </p:cSld>
  <p:clrMapOvr>
    <a:masterClrMapping/>
  </p:clrMapOvr>
  <p:transition>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609600" y="609600"/>
            <a:ext cx="8305800" cy="609600"/>
          </a:xfrm>
        </p:spPr>
        <p:txBody>
          <a:bodyPr/>
          <a:lstStyle/>
          <a:p>
            <a:pPr eaLnBrk="1" hangingPunct="1"/>
            <a:r>
              <a:rPr lang="en-US" altLang="en-US" sz="3500" b="0" smtClean="0"/>
              <a:t>Utilitarian benefits</a:t>
            </a:r>
            <a:endParaRPr lang="en-US" altLang="en-US" sz="3500" smtClean="0"/>
          </a:p>
        </p:txBody>
      </p:sp>
      <p:sp>
        <p:nvSpPr>
          <p:cNvPr id="119811" name="Rectangle 3"/>
          <p:cNvSpPr>
            <a:spLocks noGrp="1" noChangeArrowheads="1"/>
          </p:cNvSpPr>
          <p:nvPr>
            <p:ph type="body" idx="4294967295"/>
          </p:nvPr>
        </p:nvSpPr>
        <p:spPr>
          <a:xfrm>
            <a:off x="684213" y="1125538"/>
            <a:ext cx="7920037" cy="5184775"/>
          </a:xfrm>
        </p:spPr>
        <p:txBody>
          <a:bodyPr/>
          <a:lstStyle/>
          <a:p>
            <a:pPr lvl="1" eaLnBrk="1" hangingPunct="1">
              <a:buFontTx/>
              <a:buNone/>
            </a:pPr>
            <a:r>
              <a:rPr lang="en-US" altLang="en-US" sz="2400" b="1" smtClean="0"/>
              <a:t>Improving mental health</a:t>
            </a:r>
          </a:p>
          <a:p>
            <a:r>
              <a:rPr lang="en-AU" altLang="en-US" sz="2400" smtClean="0"/>
              <a:t>National Survey of Mental Wellbeing (Australia):</a:t>
            </a:r>
          </a:p>
          <a:p>
            <a:pPr>
              <a:buFontTx/>
              <a:buNone/>
            </a:pPr>
            <a:r>
              <a:rPr lang="en-AU" altLang="en-US" sz="2400" smtClean="0"/>
              <a:t>	</a:t>
            </a:r>
            <a:r>
              <a:rPr lang="en-AU" altLang="en-US" sz="2400" b="1" smtClean="0"/>
              <a:t>20% </a:t>
            </a:r>
            <a:r>
              <a:rPr lang="en-AU" altLang="en-US" sz="2400" smtClean="0"/>
              <a:t>of Australians suffer from a chronic mental illness and experienced any mental disorder in the last 12 months (depression, anxiety disorders etc.)</a:t>
            </a:r>
          </a:p>
          <a:p>
            <a:pPr>
              <a:buFontTx/>
              <a:buNone/>
            </a:pPr>
            <a:r>
              <a:rPr lang="en-AU" altLang="en-US" sz="2400" smtClean="0"/>
              <a:t>	</a:t>
            </a:r>
            <a:r>
              <a:rPr lang="en-AU" altLang="en-US" sz="2400" b="1" smtClean="0"/>
              <a:t>40% </a:t>
            </a:r>
            <a:r>
              <a:rPr lang="en-AU" altLang="en-US" sz="2400" smtClean="0"/>
              <a:t>of Australians suffer from any mental disorder in their life.</a:t>
            </a:r>
          </a:p>
          <a:p>
            <a:r>
              <a:rPr lang="en-AU" altLang="en-US" sz="2400" smtClean="0"/>
              <a:t> 2008 National Aboriginal and Torres Strait Islander (ATSI) Social Survey (Australian Bureau of Statistics (ABS) Publication 4704.0): </a:t>
            </a:r>
            <a:r>
              <a:rPr lang="en-AU" altLang="en-US" sz="2400" b="1" smtClean="0"/>
              <a:t>31%</a:t>
            </a:r>
            <a:r>
              <a:rPr lang="en-AU" altLang="en-US" sz="2400" smtClean="0"/>
              <a:t> of ATSI aged 15+ experience high or very high levels of psychological distress in the </a:t>
            </a:r>
            <a:r>
              <a:rPr lang="en-AU" altLang="en-US" sz="2400" b="1" smtClean="0"/>
              <a:t>4 weeks </a:t>
            </a:r>
            <a:r>
              <a:rPr lang="en-AU" altLang="en-US" sz="2400" smtClean="0"/>
              <a:t>prior to interview! </a:t>
            </a:r>
          </a:p>
          <a:p>
            <a:pPr>
              <a:buFontTx/>
              <a:buNone/>
            </a:pPr>
            <a:r>
              <a:rPr lang="en-AU" altLang="en-US" sz="2400" smtClean="0"/>
              <a:t>	This is </a:t>
            </a:r>
            <a:r>
              <a:rPr lang="en-AU" altLang="en-US" sz="2400" b="1" smtClean="0"/>
              <a:t>2.5</a:t>
            </a:r>
            <a:r>
              <a:rPr lang="en-AU" altLang="en-US" sz="2400" smtClean="0"/>
              <a:t> times the rate for non-Indigenous Australians!</a:t>
            </a:r>
          </a:p>
          <a:p>
            <a:pPr lvl="1" eaLnBrk="1" hangingPunct="1">
              <a:buFontTx/>
              <a:buNone/>
            </a:pPr>
            <a:endParaRPr lang="en-US" altLang="en-US" b="1" smtClean="0"/>
          </a:p>
          <a:p>
            <a:pPr lvl="1" eaLnBrk="1" hangingPunct="1"/>
            <a:endParaRPr lang="en-US" altLang="en-US" b="1" smtClean="0"/>
          </a:p>
          <a:p>
            <a:pPr lvl="1" eaLnBrk="1" hangingPunct="1"/>
            <a:endParaRPr lang="en-US" altLang="en-US" smtClean="0"/>
          </a:p>
          <a:p>
            <a:pPr lvl="1" eaLnBrk="1" hangingPunct="1"/>
            <a:endParaRPr lang="en-US" altLang="en-US" smtClean="0"/>
          </a:p>
          <a:p>
            <a:pPr eaLnBrk="1" hangingPunct="1"/>
            <a:endParaRPr lang="en-US" altLang="en-US" smtClean="0">
              <a:solidFill>
                <a:srgbClr val="000000"/>
              </a:solidFill>
            </a:endParaRPr>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609600" y="609600"/>
            <a:ext cx="8305800" cy="609600"/>
          </a:xfrm>
        </p:spPr>
        <p:txBody>
          <a:bodyPr/>
          <a:lstStyle/>
          <a:p>
            <a:pPr eaLnBrk="1" hangingPunct="1"/>
            <a:r>
              <a:rPr lang="en-US" altLang="en-US" sz="3500" b="0" smtClean="0"/>
              <a:t>Utilitarian benefits</a:t>
            </a:r>
            <a:endParaRPr lang="en-US" altLang="en-US" sz="3500" smtClean="0"/>
          </a:p>
        </p:txBody>
      </p:sp>
      <p:sp>
        <p:nvSpPr>
          <p:cNvPr id="120835" name="Rectangle 3"/>
          <p:cNvSpPr>
            <a:spLocks noGrp="1" noChangeArrowheads="1"/>
          </p:cNvSpPr>
          <p:nvPr>
            <p:ph type="body" idx="4294967295"/>
          </p:nvPr>
        </p:nvSpPr>
        <p:spPr>
          <a:xfrm>
            <a:off x="468313" y="1268413"/>
            <a:ext cx="8280400" cy="5184775"/>
          </a:xfrm>
        </p:spPr>
        <p:txBody>
          <a:bodyPr/>
          <a:lstStyle/>
          <a:p>
            <a:pPr lvl="1" eaLnBrk="1" hangingPunct="1">
              <a:lnSpc>
                <a:spcPct val="100000"/>
              </a:lnSpc>
              <a:spcBef>
                <a:spcPct val="0"/>
              </a:spcBef>
              <a:buFontTx/>
              <a:buNone/>
            </a:pPr>
            <a:r>
              <a:rPr lang="en-US" altLang="en-US" sz="4800" b="1" dirty="0" smtClean="0"/>
              <a:t>Improving mental health</a:t>
            </a:r>
          </a:p>
          <a:p>
            <a:pPr lvl="1" eaLnBrk="1" hangingPunct="1">
              <a:lnSpc>
                <a:spcPct val="100000"/>
              </a:lnSpc>
              <a:spcBef>
                <a:spcPct val="0"/>
              </a:spcBef>
              <a:buFontTx/>
              <a:buNone/>
            </a:pPr>
            <a:endParaRPr lang="en-US" altLang="en-US" sz="3200" b="1" dirty="0" smtClean="0"/>
          </a:p>
          <a:p>
            <a:pPr lvl="1" eaLnBrk="1" hangingPunct="1">
              <a:lnSpc>
                <a:spcPct val="100000"/>
              </a:lnSpc>
              <a:spcBef>
                <a:spcPct val="0"/>
              </a:spcBef>
              <a:buFontTx/>
              <a:buNone/>
            </a:pPr>
            <a:r>
              <a:rPr lang="en-US" altLang="en-US" sz="2800" dirty="0" smtClean="0"/>
              <a:t>Darcy Hallett, Michael J. Chandler and Christopher E. Lalonde (2007). ‘Aboriginal language knowledge and youth suicide’, </a:t>
            </a:r>
            <a:r>
              <a:rPr lang="en-US" altLang="en-US" sz="2800" i="1" dirty="0" smtClean="0"/>
              <a:t>Cognitive Development</a:t>
            </a:r>
            <a:r>
              <a:rPr lang="en-US" altLang="en-US" sz="2800" dirty="0" smtClean="0"/>
              <a:t> 22: 392-399:</a:t>
            </a:r>
          </a:p>
          <a:p>
            <a:pPr lvl="1" eaLnBrk="1" hangingPunct="1">
              <a:lnSpc>
                <a:spcPct val="100000"/>
              </a:lnSpc>
              <a:spcBef>
                <a:spcPct val="0"/>
              </a:spcBef>
              <a:buFontTx/>
              <a:buNone/>
            </a:pPr>
            <a:endParaRPr lang="en-US" altLang="en-US" sz="2800" dirty="0" smtClean="0"/>
          </a:p>
          <a:p>
            <a:pPr lvl="1" eaLnBrk="1" hangingPunct="1">
              <a:lnSpc>
                <a:spcPct val="100000"/>
              </a:lnSpc>
              <a:spcBef>
                <a:spcPct val="0"/>
              </a:spcBef>
              <a:buFontTx/>
              <a:buNone/>
            </a:pPr>
            <a:r>
              <a:rPr lang="en-US" altLang="en-US" sz="2800" dirty="0" smtClean="0"/>
              <a:t>In British Columbia, Canada, there is a clear correlation between youth suicide and lack of conversational knowledge in the native language. </a:t>
            </a:r>
          </a:p>
          <a:p>
            <a:pPr lvl="1" eaLnBrk="1" hangingPunct="1">
              <a:buFontTx/>
              <a:buNone/>
            </a:pPr>
            <a:endParaRPr lang="en-US" altLang="en-US" dirty="0" smtClean="0"/>
          </a:p>
          <a:p>
            <a:pPr eaLnBrk="1" hangingPunct="1"/>
            <a:endParaRPr lang="en-US" altLang="en-US" dirty="0" smtClean="0">
              <a:solidFill>
                <a:srgbClr val="000000"/>
              </a:solidFill>
            </a:endParaRPr>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2"/>
          <p:cNvSpPr>
            <a:spLocks noGrp="1"/>
          </p:cNvSpPr>
          <p:nvPr>
            <p:ph type="subTitle" idx="1"/>
          </p:nvPr>
        </p:nvSpPr>
        <p:spPr>
          <a:xfrm>
            <a:off x="179512" y="2276872"/>
            <a:ext cx="6840760" cy="2040632"/>
          </a:xfrm>
        </p:spPr>
        <p:txBody>
          <a:bodyPr>
            <a:noAutofit/>
          </a:bodyPr>
          <a:lstStyle/>
          <a:p>
            <a:pPr algn="ctr" eaLnBrk="1" hangingPunct="1"/>
            <a:r>
              <a:rPr lang="en-AU" altLang="en-US" sz="5400" b="1" dirty="0" smtClean="0">
                <a:solidFill>
                  <a:schemeClr val="bg1"/>
                </a:solidFill>
              </a:rPr>
              <a:t>OUR NEW NHMRC PROJECT</a:t>
            </a:r>
          </a:p>
        </p:txBody>
      </p:sp>
      <p:sp useBgFill="1">
        <p:nvSpPr>
          <p:cNvPr id="4" name="TextBox 3"/>
          <p:cNvSpPr txBox="1"/>
          <p:nvPr/>
        </p:nvSpPr>
        <p:spPr>
          <a:xfrm>
            <a:off x="5796136" y="6381328"/>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17201885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84" y="476672"/>
            <a:ext cx="8229600" cy="664700"/>
          </a:xfrm>
        </p:spPr>
        <p:txBody>
          <a:bodyPr>
            <a:normAutofit fontScale="90000"/>
          </a:bodyPr>
          <a:lstStyle/>
          <a:p>
            <a:r>
              <a:rPr lang="en-AU" dirty="0">
                <a:solidFill>
                  <a:srgbClr val="FF0000"/>
                </a:solidFill>
              </a:rPr>
              <a:t>Study </a:t>
            </a:r>
            <a:r>
              <a:rPr lang="en-AU" dirty="0" smtClean="0">
                <a:solidFill>
                  <a:srgbClr val="FF0000"/>
                </a:solidFill>
              </a:rPr>
              <a:t>of our NHMRC project rationale </a:t>
            </a:r>
            <a:br>
              <a:rPr lang="en-AU" dirty="0" smtClean="0">
                <a:solidFill>
                  <a:srgbClr val="FF0000"/>
                </a:solidFill>
              </a:rPr>
            </a:br>
            <a:r>
              <a:rPr lang="en-AU" dirty="0" smtClean="0">
                <a:solidFill>
                  <a:srgbClr val="FF0000"/>
                </a:solidFill>
              </a:rPr>
              <a:t>(Barngarla, Brown, Zuckermann)</a:t>
            </a:r>
            <a:endParaRPr lang="en-AU" dirty="0">
              <a:solidFill>
                <a:srgbClr val="FF0000"/>
              </a:solidFill>
            </a:endParaRPr>
          </a:p>
        </p:txBody>
      </p:sp>
      <p:sp>
        <p:nvSpPr>
          <p:cNvPr id="3" name="Content Placeholder 2"/>
          <p:cNvSpPr>
            <a:spLocks noGrp="1"/>
          </p:cNvSpPr>
          <p:nvPr>
            <p:ph idx="1"/>
          </p:nvPr>
        </p:nvSpPr>
        <p:spPr>
          <a:xfrm>
            <a:off x="390699" y="1429308"/>
            <a:ext cx="8537170" cy="5079075"/>
          </a:xfrm>
        </p:spPr>
        <p:txBody>
          <a:bodyPr>
            <a:noAutofit/>
          </a:bodyPr>
          <a:lstStyle/>
          <a:p>
            <a:r>
              <a:rPr lang="en-AU" sz="2400" b="1" dirty="0">
                <a:latin typeface="+mj-lt"/>
              </a:rPr>
              <a:t>Community and Policy interest in impact of mental illness</a:t>
            </a:r>
          </a:p>
          <a:p>
            <a:r>
              <a:rPr lang="en-AU" sz="2400" b="1" dirty="0">
                <a:latin typeface="+mj-lt"/>
              </a:rPr>
              <a:t>Broad contributors, yet few interventions</a:t>
            </a:r>
          </a:p>
          <a:p>
            <a:r>
              <a:rPr lang="en-AU" sz="2400" b="1" dirty="0">
                <a:latin typeface="+mj-lt"/>
              </a:rPr>
              <a:t>Social Determinants – culture, </a:t>
            </a:r>
            <a:r>
              <a:rPr lang="en-AU" sz="2400" b="1" dirty="0" smtClean="0">
                <a:latin typeface="+mj-lt"/>
              </a:rPr>
              <a:t>socioeconomic status (SES), </a:t>
            </a:r>
            <a:r>
              <a:rPr lang="en-AU" sz="2400" b="1" dirty="0">
                <a:latin typeface="+mj-lt"/>
              </a:rPr>
              <a:t>racism critical</a:t>
            </a:r>
          </a:p>
          <a:p>
            <a:r>
              <a:rPr lang="en-AU" sz="2400" b="1" dirty="0">
                <a:latin typeface="+mj-lt"/>
              </a:rPr>
              <a:t>Moving beyond deficit approach to Aboriginal health</a:t>
            </a:r>
          </a:p>
          <a:p>
            <a:r>
              <a:rPr lang="en-AU" sz="2400" b="1" dirty="0">
                <a:latin typeface="+mj-lt"/>
              </a:rPr>
              <a:t>Decline of Indigenous languages has become a prevalent characteristic of </a:t>
            </a:r>
            <a:r>
              <a:rPr lang="en-AU" sz="2400" b="1" dirty="0" smtClean="0">
                <a:latin typeface="+mj-lt"/>
              </a:rPr>
              <a:t>colonization</a:t>
            </a:r>
            <a:r>
              <a:rPr lang="en-AU" sz="2400" b="1" dirty="0">
                <a:latin typeface="+mj-lt"/>
              </a:rPr>
              <a:t>, negatively impacting the wellbeing of Indigenous populations over time</a:t>
            </a:r>
            <a:r>
              <a:rPr lang="en-AU" sz="2400" b="1" dirty="0" smtClean="0">
                <a:latin typeface="+mj-lt"/>
              </a:rPr>
              <a:t>.</a:t>
            </a:r>
            <a:endParaRPr lang="en-AU" sz="2400" b="1" dirty="0">
              <a:latin typeface="+mj-lt"/>
            </a:endParaRPr>
          </a:p>
          <a:p>
            <a:r>
              <a:rPr lang="en-AU" sz="2400" b="1" dirty="0">
                <a:latin typeface="+mj-lt"/>
              </a:rPr>
              <a:t>No</a:t>
            </a:r>
            <a:r>
              <a:rPr lang="en-AU" sz="2400" b="1" i="1" dirty="0">
                <a:latin typeface="+mj-lt"/>
              </a:rPr>
              <a:t> </a:t>
            </a:r>
            <a:r>
              <a:rPr lang="en-AU" sz="2400" b="1" dirty="0">
                <a:latin typeface="+mj-lt"/>
              </a:rPr>
              <a:t>systematic study of the impact of language revival on mental health and wellbeing.</a:t>
            </a:r>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916090293"/>
      </p:ext>
    </p:extLst>
  </p:cSld>
  <p:clrMapOvr>
    <a:masterClrMapping/>
  </p:clrMapOvr>
  <p:transition>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0" descr="Copy of APE_1871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2326" y="935146"/>
            <a:ext cx="6523472" cy="3471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4"/>
          <p:cNvSpPr txBox="1">
            <a:spLocks noChangeArrowheads="1"/>
          </p:cNvSpPr>
          <p:nvPr/>
        </p:nvSpPr>
        <p:spPr bwMode="auto">
          <a:xfrm>
            <a:off x="449261" y="241443"/>
            <a:ext cx="8229600"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S PGothic"/>
                <a:cs typeface="+mj-cs"/>
              </a:rPr>
              <a:t>Measuring the Un-measurable?</a:t>
            </a:r>
          </a:p>
        </p:txBody>
      </p:sp>
      <p:sp>
        <p:nvSpPr>
          <p:cNvPr id="6" name="Rectangle 6"/>
          <p:cNvSpPr>
            <a:spLocks noChangeArrowheads="1"/>
          </p:cNvSpPr>
          <p:nvPr/>
        </p:nvSpPr>
        <p:spPr bwMode="auto">
          <a:xfrm>
            <a:off x="369433" y="4613149"/>
            <a:ext cx="8389257" cy="219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1" u="none" strike="noStrike" kern="0" cap="none" spc="0" normalizeH="0" baseline="0" noProof="0" dirty="0">
                <a:ln>
                  <a:noFill/>
                </a:ln>
                <a:solidFill>
                  <a:srgbClr val="000000"/>
                </a:solidFill>
                <a:effectLst/>
                <a:uLnTx/>
                <a:uFillTx/>
                <a:latin typeface="Verdana" pitchFamily="34" charset="0"/>
                <a:ea typeface="Osaka"/>
                <a:cs typeface="Osaka"/>
              </a:rPr>
              <a:t>“</a:t>
            </a:r>
            <a:r>
              <a:rPr kumimoji="0" lang="en-US" sz="1800" b="0" i="0" u="none" strike="noStrike" kern="0" cap="none" spc="0" normalizeH="0" baseline="0" noProof="0" dirty="0">
                <a:ln>
                  <a:noFill/>
                </a:ln>
                <a:solidFill>
                  <a:srgbClr val="000000"/>
                </a:solidFill>
                <a:effectLst/>
                <a:uLnTx/>
                <a:uFillTx/>
                <a:latin typeface="Verdana" pitchFamily="34" charset="0"/>
                <a:ea typeface="Osaka"/>
                <a:cs typeface="Osaka"/>
              </a:rPr>
              <a:t>“What scientists hold stock </a:t>
            </a:r>
            <a:r>
              <a:rPr kumimoji="0" lang="en-US" sz="1800" b="0" i="0" u="none" strike="noStrike" kern="0" cap="none" spc="0" normalizeH="0" baseline="0" noProof="0" dirty="0" smtClean="0">
                <a:ln>
                  <a:noFill/>
                </a:ln>
                <a:solidFill>
                  <a:srgbClr val="000000"/>
                </a:solidFill>
                <a:effectLst/>
                <a:uLnTx/>
                <a:uFillTx/>
                <a:latin typeface="Verdana" pitchFamily="34" charset="0"/>
                <a:ea typeface="Osaka"/>
                <a:cs typeface="Osaka"/>
              </a:rPr>
              <a:t>in </a:t>
            </a:r>
            <a:r>
              <a:rPr kumimoji="0" lang="en-US" sz="1800" b="0" i="0" u="none" strike="noStrike" kern="0" cap="none" spc="0" normalizeH="0" baseline="0" noProof="0" dirty="0">
                <a:ln>
                  <a:noFill/>
                </a:ln>
                <a:solidFill>
                  <a:srgbClr val="000000"/>
                </a:solidFill>
                <a:effectLst/>
                <a:uLnTx/>
                <a:uFillTx/>
                <a:latin typeface="Verdana" pitchFamily="34" charset="0"/>
                <a:ea typeface="Osaka"/>
                <a:cs typeface="Osaka"/>
              </a:rPr>
              <a:t>is only what they can measure. But you can’t measure the mind or spirit. You can’t weigh it, you can’t deconstruct it. But only if we do will they see that Aboriginal people are spectators to the death of their culture, their lives….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Verdana" pitchFamily="34" charset="0"/>
                <a:ea typeface="Osaka"/>
                <a:cs typeface="Osaka"/>
              </a:rPr>
              <a:t>We watch as our culture dies.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Verdana" pitchFamily="34" charset="0"/>
                <a:ea typeface="Osaka"/>
                <a:cs typeface="Osaka"/>
              </a:rPr>
              <a:t>How are you going to measure that</a:t>
            </a:r>
            <a:r>
              <a:rPr kumimoji="0" lang="en-US" sz="1800" b="0" i="0" u="none" strike="noStrike" kern="0" cap="none" spc="0" normalizeH="0" baseline="0" noProof="0" dirty="0" smtClean="0">
                <a:ln>
                  <a:noFill/>
                </a:ln>
                <a:solidFill>
                  <a:srgbClr val="000000"/>
                </a:solidFill>
                <a:effectLst/>
                <a:uLnTx/>
                <a:uFillTx/>
                <a:latin typeface="Verdana" pitchFamily="34" charset="0"/>
                <a:ea typeface="Osaka"/>
                <a:cs typeface="Osaka"/>
              </a:rPr>
              <a:t>?” (A</a:t>
            </a:r>
            <a:r>
              <a:rPr kumimoji="0" lang="en-US" sz="1800" b="0" i="0" u="none" strike="noStrike" kern="0" cap="none" spc="0" normalizeH="0" baseline="0" noProof="0" dirty="0" err="1" smtClean="0">
                <a:ln>
                  <a:noFill/>
                </a:ln>
                <a:solidFill>
                  <a:srgbClr val="000000"/>
                </a:solidFill>
                <a:effectLst/>
                <a:uLnTx/>
                <a:uFillTx/>
                <a:latin typeface="Verdana" pitchFamily="34" charset="0"/>
                <a:ea typeface="Osaka"/>
                <a:cs typeface="Osaka"/>
              </a:rPr>
              <a:t>lex</a:t>
            </a:r>
            <a:r>
              <a:rPr kumimoji="0" lang="en-US" sz="1800" b="0" i="0" u="none" strike="noStrike" kern="0" cap="none" spc="0" normalizeH="0" baseline="0" noProof="0" dirty="0" smtClean="0">
                <a:ln>
                  <a:noFill/>
                </a:ln>
                <a:solidFill>
                  <a:srgbClr val="000000"/>
                </a:solidFill>
                <a:effectLst/>
                <a:uLnTx/>
                <a:uFillTx/>
                <a:latin typeface="Verdana" pitchFamily="34" charset="0"/>
                <a:ea typeface="Osaka"/>
                <a:cs typeface="Osaka"/>
              </a:rPr>
              <a:t> </a:t>
            </a:r>
            <a:r>
              <a:rPr kumimoji="0" lang="en-US" sz="1800" b="0" i="0" u="none" strike="noStrike" kern="0" cap="none" spc="0" normalizeH="0" baseline="0" noProof="0" dirty="0">
                <a:ln>
                  <a:noFill/>
                </a:ln>
                <a:solidFill>
                  <a:srgbClr val="000000"/>
                </a:solidFill>
                <a:effectLst/>
                <a:uLnTx/>
                <a:uFillTx/>
                <a:latin typeface="Verdana" pitchFamily="34" charset="0"/>
                <a:ea typeface="Osaka"/>
                <a:cs typeface="Osaka"/>
              </a:rPr>
              <a:t>Brown)</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Verdana" pitchFamily="34" charset="0"/>
              <a:ea typeface="Osaka"/>
              <a:cs typeface="Osaka"/>
            </a:endParaRPr>
          </a:p>
        </p:txBody>
      </p:sp>
      <p:sp useBgFill="1">
        <p:nvSpPr>
          <p:cNvPr id="8" name="TextBox 7"/>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624187865"/>
      </p:ext>
    </p:extLst>
  </p:cSld>
  <p:clrMapOvr>
    <a:masterClrMapping/>
  </p:clrMapOvr>
  <p:transition>
    <p:cut/>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01020" y="204594"/>
            <a:ext cx="82296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S PGothic" pitchFamily="34" charset="-128"/>
                <a:cs typeface="Arial"/>
              </a:rPr>
              <a:t>Project team</a:t>
            </a:r>
          </a:p>
        </p:txBody>
      </p:sp>
      <p:sp>
        <p:nvSpPr>
          <p:cNvPr id="7" name="Content Placeholder 2"/>
          <p:cNvSpPr>
            <a:spLocks noGrp="1"/>
          </p:cNvSpPr>
          <p:nvPr>
            <p:ph idx="1"/>
          </p:nvPr>
        </p:nvSpPr>
        <p:spPr>
          <a:xfrm>
            <a:off x="469782" y="1114470"/>
            <a:ext cx="8160838" cy="5121275"/>
          </a:xfrm>
        </p:spPr>
        <p:txBody>
          <a:bodyPr>
            <a:noAutofit/>
          </a:bodyPr>
          <a:lstStyle/>
          <a:p>
            <a:pPr marL="0" indent="0">
              <a:spcAft>
                <a:spcPts val="600"/>
              </a:spcAft>
              <a:buNone/>
            </a:pPr>
            <a:endParaRPr lang="en-US" sz="2000" b="1" dirty="0" smtClean="0">
              <a:solidFill>
                <a:schemeClr val="accent6"/>
              </a:solidFill>
              <a:cs typeface="Arial"/>
            </a:endParaRPr>
          </a:p>
          <a:p>
            <a:pPr marL="0" indent="0">
              <a:spcAft>
                <a:spcPts val="600"/>
              </a:spcAft>
              <a:buNone/>
            </a:pPr>
            <a:r>
              <a:rPr lang="en-US" sz="2000" b="1" dirty="0" smtClean="0">
                <a:solidFill>
                  <a:schemeClr val="accent6"/>
                </a:solidFill>
                <a:cs typeface="Arial"/>
              </a:rPr>
              <a:t>Governance</a:t>
            </a:r>
            <a:r>
              <a:rPr lang="en-US" sz="2000" b="1" dirty="0">
                <a:solidFill>
                  <a:schemeClr val="accent6"/>
                </a:solidFill>
                <a:cs typeface="Arial"/>
              </a:rPr>
              <a:t>:  </a:t>
            </a:r>
            <a:r>
              <a:rPr lang="en-US" sz="2000" b="1" dirty="0">
                <a:cs typeface="Arial"/>
              </a:rPr>
              <a:t>Barngarla Language Advisory Committee (BLAC</a:t>
            </a:r>
            <a:r>
              <a:rPr lang="en-US" sz="2000" b="1" dirty="0" smtClean="0">
                <a:cs typeface="Arial"/>
              </a:rPr>
              <a:t>)</a:t>
            </a:r>
            <a:endParaRPr lang="en-US" sz="2000" b="1" dirty="0" smtClean="0">
              <a:solidFill>
                <a:schemeClr val="accent6"/>
              </a:solidFill>
              <a:cs typeface="Arial"/>
            </a:endParaRPr>
          </a:p>
          <a:p>
            <a:pPr marL="0" indent="0">
              <a:spcAft>
                <a:spcPts val="600"/>
              </a:spcAft>
              <a:buNone/>
            </a:pPr>
            <a:endParaRPr lang="en-US" sz="2000" b="1" dirty="0">
              <a:solidFill>
                <a:schemeClr val="accent6"/>
              </a:solidFill>
              <a:cs typeface="Arial"/>
            </a:endParaRPr>
          </a:p>
          <a:p>
            <a:pPr marL="0" indent="0">
              <a:spcAft>
                <a:spcPts val="600"/>
              </a:spcAft>
              <a:buNone/>
            </a:pPr>
            <a:r>
              <a:rPr lang="en-US" sz="2000" b="1" dirty="0" smtClean="0">
                <a:solidFill>
                  <a:schemeClr val="accent6"/>
                </a:solidFill>
                <a:cs typeface="Arial"/>
              </a:rPr>
              <a:t>Chief </a:t>
            </a:r>
            <a:r>
              <a:rPr lang="en-US" sz="2000" b="1" dirty="0">
                <a:solidFill>
                  <a:schemeClr val="accent6"/>
                </a:solidFill>
                <a:cs typeface="Arial"/>
              </a:rPr>
              <a:t>Investigators</a:t>
            </a:r>
          </a:p>
          <a:p>
            <a:pPr>
              <a:spcAft>
                <a:spcPts val="600"/>
              </a:spcAft>
            </a:pPr>
            <a:r>
              <a:rPr lang="en-US" sz="2000" b="1" dirty="0" smtClean="0">
                <a:cs typeface="Arial"/>
              </a:rPr>
              <a:t>Prof. Alex </a:t>
            </a:r>
            <a:r>
              <a:rPr lang="en-US" sz="2000" b="1" dirty="0">
                <a:cs typeface="Arial"/>
              </a:rPr>
              <a:t>Brown</a:t>
            </a:r>
          </a:p>
          <a:p>
            <a:pPr>
              <a:spcAft>
                <a:spcPts val="600"/>
              </a:spcAft>
            </a:pPr>
            <a:r>
              <a:rPr lang="en-US" sz="2000" b="1" dirty="0" smtClean="0">
                <a:cs typeface="Arial"/>
              </a:rPr>
              <a:t>Prof. Ghil‘ad </a:t>
            </a:r>
            <a:r>
              <a:rPr lang="en-US" sz="2000" b="1" dirty="0">
                <a:cs typeface="Arial"/>
              </a:rPr>
              <a:t>Zuckermann</a:t>
            </a:r>
          </a:p>
          <a:p>
            <a:pPr>
              <a:spcAft>
                <a:spcPts val="600"/>
              </a:spcAft>
            </a:pPr>
            <a:r>
              <a:rPr lang="en-US" sz="2000" b="1" dirty="0" err="1">
                <a:cs typeface="Arial"/>
              </a:rPr>
              <a:t>Ngiare</a:t>
            </a:r>
            <a:r>
              <a:rPr lang="en-US" sz="2000" b="1" dirty="0">
                <a:cs typeface="Arial"/>
              </a:rPr>
              <a:t> Brown</a:t>
            </a:r>
          </a:p>
          <a:p>
            <a:pPr>
              <a:spcAft>
                <a:spcPts val="600"/>
              </a:spcAft>
            </a:pPr>
            <a:r>
              <a:rPr lang="en-US" sz="2000" b="1" dirty="0">
                <a:cs typeface="Arial"/>
              </a:rPr>
              <a:t>Graham </a:t>
            </a:r>
            <a:r>
              <a:rPr lang="en-US" sz="2000" b="1" dirty="0" smtClean="0">
                <a:cs typeface="Arial"/>
              </a:rPr>
              <a:t>Gee</a:t>
            </a:r>
            <a:endParaRPr lang="en-AU" sz="2000" b="1" dirty="0">
              <a:cs typeface="Arial"/>
            </a:endParaRPr>
          </a:p>
          <a:p>
            <a:pPr marL="0" indent="0">
              <a:buNone/>
            </a:pPr>
            <a:endParaRPr lang="en-AU" sz="2000" dirty="0"/>
          </a:p>
          <a:p>
            <a:pPr marL="0" indent="0">
              <a:spcAft>
                <a:spcPts val="600"/>
              </a:spcAft>
              <a:buNone/>
            </a:pPr>
            <a:endParaRPr lang="en-US" sz="2200" dirty="0">
              <a:solidFill>
                <a:srgbClr val="000078"/>
              </a:solidFill>
              <a:latin typeface="Arial"/>
              <a:cs typeface="Arial"/>
            </a:endParaRPr>
          </a:p>
          <a:p>
            <a:endParaRPr lang="en-US" sz="2400" dirty="0"/>
          </a:p>
          <a:p>
            <a:endParaRPr lang="en-US" dirty="0"/>
          </a:p>
          <a:p>
            <a:endParaRPr lang="en-US" sz="2000" dirty="0">
              <a:cs typeface="Arial"/>
            </a:endParaRPr>
          </a:p>
        </p:txBody>
      </p:sp>
      <p:sp>
        <p:nvSpPr>
          <p:cNvPr id="4" name="TextBox 3"/>
          <p:cNvSpPr txBox="1"/>
          <p:nvPr/>
        </p:nvSpPr>
        <p:spPr>
          <a:xfrm>
            <a:off x="4515821" y="3164049"/>
            <a:ext cx="4376660" cy="31649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79646"/>
                </a:solidFill>
                <a:effectLst/>
                <a:uLnTx/>
                <a:uFillTx/>
                <a:latin typeface="Arial"/>
                <a:ea typeface="MS PGothic" pitchFamily="34" charset="-128"/>
                <a:cs typeface="Arial"/>
              </a:rPr>
              <a:t>Project Staff</a:t>
            </a:r>
          </a:p>
          <a:p>
            <a:pPr marL="342900" marR="0" lvl="0" indent="-342900" algn="l" defTabSz="457200" rtl="0" eaLnBrk="1" fontAlgn="auto" latinLnBrk="0" hangingPunct="1">
              <a:lnSpc>
                <a:spcPct val="100000"/>
              </a:lnSpc>
              <a:spcBef>
                <a:spcPts val="48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a:ea typeface="MS PGothic" pitchFamily="34" charset="-128"/>
                <a:cs typeface="+mn-cs"/>
              </a:rPr>
              <a:t>Community Research </a:t>
            </a:r>
            <a:r>
              <a:rPr kumimoji="0" lang="en-AU" sz="2000" b="0" i="0" u="none" strike="noStrike" kern="1200" cap="none" spc="0" normalizeH="0" baseline="0" noProof="0" dirty="0" smtClean="0">
                <a:ln>
                  <a:noFill/>
                </a:ln>
                <a:solidFill>
                  <a:prstClr val="black"/>
                </a:solidFill>
                <a:effectLst/>
                <a:uLnTx/>
                <a:uFillTx/>
                <a:latin typeface="Arial"/>
                <a:ea typeface="MS PGothic" pitchFamily="34" charset="-128"/>
                <a:cs typeface="+mn-cs"/>
              </a:rPr>
              <a:t>Associates: </a:t>
            </a:r>
            <a:r>
              <a:rPr kumimoji="0" lang="en-AU" sz="2000" b="1" i="0" u="none" strike="noStrike" kern="1200" cap="none" spc="0" normalizeH="0" baseline="0" noProof="0" dirty="0" smtClean="0">
                <a:ln>
                  <a:noFill/>
                </a:ln>
                <a:solidFill>
                  <a:prstClr val="black"/>
                </a:solidFill>
                <a:effectLst/>
                <a:uLnTx/>
                <a:uFillTx/>
                <a:latin typeface="Arial"/>
                <a:ea typeface="MS PGothic" pitchFamily="34" charset="-128"/>
                <a:cs typeface="+mn-cs"/>
              </a:rPr>
              <a:t>Emma Richards, Stephen Atkinson, Anita Taylor</a:t>
            </a:r>
            <a:endParaRPr kumimoji="0" lang="en-AU" sz="2000" b="1" i="0" u="none" strike="noStrike" kern="1200" cap="none" spc="0" normalizeH="0" baseline="0" noProof="0" dirty="0">
              <a:ln>
                <a:noFill/>
              </a:ln>
              <a:solidFill>
                <a:prstClr val="black"/>
              </a:solidFill>
              <a:effectLst/>
              <a:uLnTx/>
              <a:uFillTx/>
              <a:latin typeface="Arial"/>
              <a:ea typeface="MS PGothic" pitchFamily="34" charset="-128"/>
              <a:cs typeface="+mn-cs"/>
            </a:endParaRPr>
          </a:p>
          <a:p>
            <a:pPr marL="342900" marR="0" lvl="0" indent="-342900" algn="l" defTabSz="457200" rtl="0" eaLnBrk="1" fontAlgn="auto" latinLnBrk="0" hangingPunct="1">
              <a:lnSpc>
                <a:spcPct val="100000"/>
              </a:lnSpc>
              <a:spcBef>
                <a:spcPts val="48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a:ea typeface="MS PGothic" pitchFamily="34" charset="-128"/>
                <a:cs typeface="+mn-cs"/>
              </a:rPr>
              <a:t>Linguist</a:t>
            </a:r>
          </a:p>
          <a:p>
            <a:pPr marL="342900" marR="0" lvl="0" indent="-342900" algn="l" defTabSz="457200" rtl="0" eaLnBrk="1" fontAlgn="auto" latinLnBrk="0" hangingPunct="1">
              <a:lnSpc>
                <a:spcPct val="100000"/>
              </a:lnSpc>
              <a:spcBef>
                <a:spcPts val="48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a:ea typeface="MS PGothic" pitchFamily="34" charset="-128"/>
                <a:cs typeface="+mn-cs"/>
              </a:rPr>
              <a:t>Psychologist </a:t>
            </a:r>
          </a:p>
          <a:p>
            <a:pPr marL="342900" marR="0" lvl="0" indent="-342900" algn="l" defTabSz="457200" rtl="0" eaLnBrk="1" fontAlgn="auto" latinLnBrk="0" hangingPunct="1">
              <a:lnSpc>
                <a:spcPct val="100000"/>
              </a:lnSpc>
              <a:spcBef>
                <a:spcPts val="480"/>
              </a:spcBef>
              <a:spcAft>
                <a:spcPts val="6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a:ea typeface="MS PGothic" pitchFamily="34" charset="-128"/>
                <a:cs typeface="+mn-cs"/>
              </a:rPr>
              <a:t>Study </a:t>
            </a:r>
            <a:r>
              <a:rPr kumimoji="0" lang="en-AU" sz="2000" b="0" i="0" u="none" strike="noStrike" kern="1200" cap="none" spc="0" normalizeH="0" baseline="0" noProof="0" dirty="0" smtClean="0">
                <a:ln>
                  <a:noFill/>
                </a:ln>
                <a:solidFill>
                  <a:prstClr val="black"/>
                </a:solidFill>
                <a:effectLst/>
                <a:uLnTx/>
                <a:uFillTx/>
                <a:latin typeface="Arial"/>
                <a:ea typeface="MS PGothic" pitchFamily="34" charset="-128"/>
                <a:cs typeface="+mn-cs"/>
              </a:rPr>
              <a:t>Coordinator: </a:t>
            </a:r>
            <a:r>
              <a:rPr kumimoji="0" lang="en-AU" sz="2000" b="1" i="0" u="none" strike="noStrike" kern="1200" cap="none" spc="0" normalizeH="0" baseline="0" noProof="0" dirty="0" smtClean="0">
                <a:ln>
                  <a:noFill/>
                </a:ln>
                <a:solidFill>
                  <a:prstClr val="black"/>
                </a:solidFill>
                <a:effectLst/>
                <a:uLnTx/>
                <a:uFillTx/>
                <a:latin typeface="Arial"/>
                <a:ea typeface="MS PGothic" pitchFamily="34" charset="-128"/>
                <a:cs typeface="+mn-cs"/>
              </a:rPr>
              <a:t>Leda Sivak</a:t>
            </a:r>
            <a:endParaRPr kumimoji="0" lang="en-AU" sz="2000" b="1" i="0" u="none" strike="noStrike" kern="1200" cap="none" spc="0" normalizeH="0" baseline="0" noProof="0" dirty="0">
              <a:ln>
                <a:noFill/>
              </a:ln>
              <a:solidFill>
                <a:prstClr val="black"/>
              </a:solidFill>
              <a:effectLst/>
              <a:uLnTx/>
              <a:uFillTx/>
              <a:latin typeface="Arial"/>
              <a:ea typeface="MS PGothic"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a:ea typeface="MS PGothic" pitchFamily="34" charset="-128"/>
              <a:cs typeface="+mn-cs"/>
            </a:endParaRPr>
          </a:p>
        </p:txBody>
      </p:sp>
      <p:pic>
        <p:nvPicPr>
          <p:cNvPr id="6"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64088" y="484042"/>
            <a:ext cx="938213"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9" name="TextBox 8"/>
          <p:cNvSpPr txBox="1"/>
          <p:nvPr/>
        </p:nvSpPr>
        <p:spPr>
          <a:xfrm>
            <a:off x="1619672" y="6504057"/>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3012039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AU" altLang="en-US" dirty="0"/>
              <a:t>Project design</a:t>
            </a:r>
          </a:p>
        </p:txBody>
      </p:sp>
      <p:sp>
        <p:nvSpPr>
          <p:cNvPr id="3" name="Content Placeholder 2"/>
          <p:cNvSpPr>
            <a:spLocks noGrp="1"/>
          </p:cNvSpPr>
          <p:nvPr>
            <p:ph idx="1"/>
          </p:nvPr>
        </p:nvSpPr>
        <p:spPr>
          <a:xfrm>
            <a:off x="323528" y="1077331"/>
            <a:ext cx="8686800" cy="5334430"/>
          </a:xfrm>
        </p:spPr>
        <p:txBody>
          <a:bodyPr/>
          <a:lstStyle/>
          <a:p>
            <a:pPr>
              <a:lnSpc>
                <a:spcPct val="150000"/>
              </a:lnSpc>
              <a:spcBef>
                <a:spcPts val="0"/>
              </a:spcBef>
              <a:spcAft>
                <a:spcPts val="0"/>
              </a:spcAft>
            </a:pPr>
            <a:r>
              <a:rPr lang="en-AU" dirty="0">
                <a:solidFill>
                  <a:schemeClr val="accent6">
                    <a:lumMod val="75000"/>
                  </a:schemeClr>
                </a:solidFill>
              </a:rPr>
              <a:t>AIM</a:t>
            </a:r>
          </a:p>
          <a:p>
            <a:pPr>
              <a:lnSpc>
                <a:spcPct val="150000"/>
              </a:lnSpc>
              <a:spcBef>
                <a:spcPts val="0"/>
              </a:spcBef>
              <a:spcAft>
                <a:spcPts val="600"/>
              </a:spcAft>
            </a:pPr>
            <a:r>
              <a:rPr lang="en-AU" sz="2000" b="0" dirty="0">
                <a:solidFill>
                  <a:schemeClr val="tx1"/>
                </a:solidFill>
              </a:rPr>
              <a:t>Systematically assess mental health impacts of reclaiming Indigenous language (Barngarla) in South </a:t>
            </a:r>
            <a:r>
              <a:rPr lang="en-AU" sz="2000" b="0" dirty="0" smtClean="0">
                <a:solidFill>
                  <a:schemeClr val="tx1"/>
                </a:solidFill>
              </a:rPr>
              <a:t>Australia.</a:t>
            </a:r>
            <a:endParaRPr lang="en-AU" sz="2000" b="0" dirty="0">
              <a:solidFill>
                <a:schemeClr val="tx1"/>
              </a:solidFill>
            </a:endParaRPr>
          </a:p>
          <a:p>
            <a:pPr>
              <a:lnSpc>
                <a:spcPct val="150000"/>
              </a:lnSpc>
              <a:spcBef>
                <a:spcPts val="0"/>
              </a:spcBef>
              <a:spcAft>
                <a:spcPts val="600"/>
              </a:spcAft>
            </a:pPr>
            <a:r>
              <a:rPr lang="en-AU" dirty="0">
                <a:solidFill>
                  <a:schemeClr val="accent6">
                    <a:lumMod val="75000"/>
                  </a:schemeClr>
                </a:solidFill>
              </a:rPr>
              <a:t>HYPOTHESIS</a:t>
            </a:r>
          </a:p>
          <a:p>
            <a:pPr>
              <a:lnSpc>
                <a:spcPct val="150000"/>
              </a:lnSpc>
              <a:spcBef>
                <a:spcPts val="0"/>
              </a:spcBef>
              <a:spcAft>
                <a:spcPts val="600"/>
              </a:spcAft>
            </a:pPr>
            <a:r>
              <a:rPr lang="en-AU" sz="2000" b="0" dirty="0">
                <a:solidFill>
                  <a:schemeClr val="tx1"/>
                </a:solidFill>
              </a:rPr>
              <a:t>Improvements in mental health and social and emotional wellbeing during and following the language reclamation </a:t>
            </a:r>
            <a:r>
              <a:rPr lang="en-AU" sz="2000" b="0" dirty="0" smtClean="0">
                <a:solidFill>
                  <a:schemeClr val="tx1"/>
                </a:solidFill>
              </a:rPr>
              <a:t>process.</a:t>
            </a:r>
            <a:endParaRPr lang="en-AU" sz="2000" b="0" dirty="0">
              <a:solidFill>
                <a:schemeClr val="tx1"/>
              </a:solidFill>
            </a:endParaRPr>
          </a:p>
          <a:p>
            <a:pPr>
              <a:lnSpc>
                <a:spcPct val="150000"/>
              </a:lnSpc>
              <a:spcBef>
                <a:spcPts val="0"/>
              </a:spcBef>
              <a:spcAft>
                <a:spcPts val="600"/>
              </a:spcAft>
            </a:pPr>
            <a:r>
              <a:rPr lang="en-AU" dirty="0">
                <a:solidFill>
                  <a:schemeClr val="accent6">
                    <a:lumMod val="75000"/>
                  </a:schemeClr>
                </a:solidFill>
              </a:rPr>
              <a:t>OBJECTIVES</a:t>
            </a:r>
          </a:p>
          <a:p>
            <a:pPr marL="342900" indent="-342900">
              <a:lnSpc>
                <a:spcPct val="150000"/>
              </a:lnSpc>
              <a:spcBef>
                <a:spcPts val="0"/>
              </a:spcBef>
              <a:spcAft>
                <a:spcPts val="600"/>
              </a:spcAft>
              <a:buFont typeface="+mj-lt"/>
              <a:buAutoNum type="arabicPeriod"/>
            </a:pPr>
            <a:r>
              <a:rPr lang="en-AU" sz="2000" b="0" dirty="0">
                <a:solidFill>
                  <a:schemeClr val="tx1"/>
                </a:solidFill>
              </a:rPr>
              <a:t>Continue delivering language reclamation activities with </a:t>
            </a:r>
            <a:r>
              <a:rPr lang="en-AU" sz="2000" b="0" dirty="0" err="1">
                <a:solidFill>
                  <a:schemeClr val="tx1"/>
                </a:solidFill>
              </a:rPr>
              <a:t>Barngarla</a:t>
            </a:r>
            <a:endParaRPr lang="en-AU" sz="2000" b="0" dirty="0">
              <a:solidFill>
                <a:schemeClr val="tx1"/>
              </a:solidFill>
            </a:endParaRPr>
          </a:p>
          <a:p>
            <a:pPr marL="342900" indent="-342900">
              <a:lnSpc>
                <a:spcPct val="150000"/>
              </a:lnSpc>
              <a:spcBef>
                <a:spcPts val="0"/>
              </a:spcBef>
              <a:spcAft>
                <a:spcPts val="600"/>
              </a:spcAft>
              <a:buFont typeface="+mj-lt"/>
              <a:buAutoNum type="arabicPeriod"/>
            </a:pPr>
            <a:r>
              <a:rPr lang="en-AU" sz="2000" b="0" dirty="0">
                <a:solidFill>
                  <a:schemeClr val="tx1"/>
                </a:solidFill>
              </a:rPr>
              <a:t>Explore the impacts of pilot language activities </a:t>
            </a:r>
          </a:p>
          <a:p>
            <a:pPr marL="342900" indent="-342900">
              <a:lnSpc>
                <a:spcPct val="150000"/>
              </a:lnSpc>
              <a:spcBef>
                <a:spcPts val="0"/>
              </a:spcBef>
              <a:spcAft>
                <a:spcPts val="600"/>
              </a:spcAft>
              <a:buFont typeface="+mj-lt"/>
              <a:buAutoNum type="arabicPeriod"/>
            </a:pPr>
            <a:r>
              <a:rPr lang="en-AU" sz="2000" b="0" dirty="0">
                <a:solidFill>
                  <a:schemeClr val="tx1"/>
                </a:solidFill>
              </a:rPr>
              <a:t>Develop methods for measuring the impacts of language reclamation</a:t>
            </a:r>
          </a:p>
          <a:p>
            <a:pPr marL="342900" indent="-342900">
              <a:lnSpc>
                <a:spcPct val="150000"/>
              </a:lnSpc>
              <a:spcBef>
                <a:spcPts val="0"/>
              </a:spcBef>
              <a:spcAft>
                <a:spcPts val="600"/>
              </a:spcAft>
              <a:buFont typeface="+mj-lt"/>
              <a:buAutoNum type="arabicPeriod"/>
            </a:pPr>
            <a:r>
              <a:rPr lang="en-AU" sz="2000" b="0" dirty="0">
                <a:solidFill>
                  <a:schemeClr val="tx1"/>
                </a:solidFill>
              </a:rPr>
              <a:t>Assess language use and social and emotional wellbeing </a:t>
            </a:r>
          </a:p>
        </p:txBody>
      </p:sp>
      <p:sp useBgFill="1">
        <p:nvSpPr>
          <p:cNvPr id="5" name="TextBox 4"/>
          <p:cNvSpPr txBox="1"/>
          <p:nvPr/>
        </p:nvSpPr>
        <p:spPr>
          <a:xfrm>
            <a:off x="5973390" y="6513098"/>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24911955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467544" y="404664"/>
            <a:ext cx="8305800" cy="609600"/>
          </a:xfrm>
        </p:spPr>
        <p:txBody>
          <a:bodyPr/>
          <a:lstStyle/>
          <a:p>
            <a:pPr eaLnBrk="1" hangingPunct="1"/>
            <a:r>
              <a:rPr lang="en-US" altLang="en-US" sz="3500" b="0" dirty="0" smtClean="0"/>
              <a:t>Utilitarian benefits</a:t>
            </a:r>
            <a:endParaRPr lang="en-US" altLang="en-US" sz="3500" dirty="0" smtClean="0"/>
          </a:p>
        </p:txBody>
      </p:sp>
      <p:sp>
        <p:nvSpPr>
          <p:cNvPr id="122883" name="Rectangle 3"/>
          <p:cNvSpPr>
            <a:spLocks noGrp="1" noChangeArrowheads="1"/>
          </p:cNvSpPr>
          <p:nvPr>
            <p:ph type="body" idx="4294967295"/>
          </p:nvPr>
        </p:nvSpPr>
        <p:spPr>
          <a:xfrm>
            <a:off x="395536" y="980728"/>
            <a:ext cx="8137525" cy="5400600"/>
          </a:xfrm>
        </p:spPr>
        <p:txBody>
          <a:bodyPr/>
          <a:lstStyle/>
          <a:p>
            <a:pPr lvl="1" eaLnBrk="1" hangingPunct="1">
              <a:buFontTx/>
              <a:buNone/>
            </a:pPr>
            <a:r>
              <a:rPr lang="en-US" altLang="en-US" sz="2400" b="1" dirty="0" smtClean="0"/>
              <a:t>Cognitive advantages of bilingualism: </a:t>
            </a:r>
          </a:p>
          <a:p>
            <a:pPr lvl="1" eaLnBrk="1" hangingPunct="1">
              <a:buFontTx/>
              <a:buNone/>
            </a:pPr>
            <a:endParaRPr lang="en-US" altLang="en-US" sz="400" b="1" dirty="0" smtClean="0"/>
          </a:p>
          <a:p>
            <a:pPr lvl="1" eaLnBrk="1" hangingPunct="1"/>
            <a:r>
              <a:rPr lang="en-AU" altLang="en-US" sz="2800" b="1" dirty="0" smtClean="0"/>
              <a:t>Kovacs and </a:t>
            </a:r>
            <a:r>
              <a:rPr lang="en-US" altLang="en-US" sz="2800" b="1" dirty="0" err="1" smtClean="0"/>
              <a:t>Mehler</a:t>
            </a:r>
            <a:r>
              <a:rPr lang="en-US" altLang="en-US" sz="2800" b="1" dirty="0" smtClean="0"/>
              <a:t> (2009)</a:t>
            </a:r>
          </a:p>
          <a:p>
            <a:pPr lvl="1" eaLnBrk="1" hangingPunct="1">
              <a:buFontTx/>
              <a:buNone/>
            </a:pPr>
            <a:endParaRPr lang="en-US" altLang="en-US" sz="400" b="1" dirty="0" smtClean="0"/>
          </a:p>
          <a:p>
            <a:pPr lvl="1" eaLnBrk="1" hangingPunct="1"/>
            <a:r>
              <a:rPr lang="en-US" altLang="en-US" sz="2400" b="1" dirty="0" smtClean="0"/>
              <a:t>‘The bilingual’s enhanced experience with sound results in an auditory system that is highly efficient, flexible and focused in its automatic sound processing, especially in challenging or novel listening conditions’ (Nina Kraus, 2012) </a:t>
            </a:r>
          </a:p>
          <a:p>
            <a:pPr lvl="1" eaLnBrk="1" hangingPunct="1"/>
            <a:endParaRPr lang="en-US" altLang="en-US" sz="400" b="1" dirty="0" smtClean="0"/>
          </a:p>
          <a:p>
            <a:pPr lvl="1" eaLnBrk="1" hangingPunct="1"/>
            <a:r>
              <a:rPr lang="en-US" altLang="en-US" sz="2400" b="1" dirty="0"/>
              <a:t>M</a:t>
            </a:r>
            <a:r>
              <a:rPr lang="en-US" altLang="en-US" sz="2400" b="1" dirty="0" smtClean="0"/>
              <a:t>edical advantages: anti-dementia</a:t>
            </a:r>
          </a:p>
          <a:p>
            <a:pPr lvl="1" eaLnBrk="1" hangingPunct="1">
              <a:buFontTx/>
              <a:buNone/>
            </a:pPr>
            <a:r>
              <a:rPr lang="en-AU" sz="2400" dirty="0" smtClean="0"/>
              <a:t>	Evidence </a:t>
            </a:r>
            <a:r>
              <a:rPr lang="en-AU" sz="2400" dirty="0"/>
              <a:t>also shows that being natively bilingual slows dementia by approximately</a:t>
            </a:r>
            <a:r>
              <a:rPr lang="en-AU" sz="2400" b="1" dirty="0"/>
              <a:t> </a:t>
            </a:r>
            <a:r>
              <a:rPr lang="en-AU" sz="3200" b="1" dirty="0"/>
              <a:t>four and a half years</a:t>
            </a:r>
            <a:r>
              <a:rPr lang="en-AU" sz="2400" dirty="0"/>
              <a:t>, improving quality of life for many and reducing money spent on medical care. </a:t>
            </a:r>
            <a:endParaRPr lang="en-US" altLang="en-US" sz="2400" b="1" dirty="0" smtClean="0"/>
          </a:p>
          <a:p>
            <a:pPr lvl="1" eaLnBrk="1" hangingPunct="1"/>
            <a:endParaRPr lang="en-US" altLang="en-US" dirty="0" smtClean="0"/>
          </a:p>
          <a:p>
            <a:pPr eaLnBrk="1" hangingPunct="1"/>
            <a:endParaRPr lang="en-US" altLang="en-US" dirty="0" smtClean="0">
              <a:solidFill>
                <a:srgbClr val="000000"/>
              </a:solidFill>
            </a:endParaRPr>
          </a:p>
          <a:p>
            <a:pPr lvl="1" eaLnBrk="1" hangingPunct="1"/>
            <a:endParaRPr lang="en-US" altLang="en-US" b="1" dirty="0" smtClean="0"/>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idx="4294967295"/>
          </p:nvPr>
        </p:nvSpPr>
        <p:spPr>
          <a:xfrm>
            <a:off x="609600" y="609600"/>
            <a:ext cx="8305800" cy="609600"/>
          </a:xfrm>
        </p:spPr>
        <p:txBody>
          <a:bodyPr/>
          <a:lstStyle/>
          <a:p>
            <a:pPr eaLnBrk="1" hangingPunct="1"/>
            <a:r>
              <a:rPr lang="en-US" altLang="en-US" sz="3500" b="0" smtClean="0"/>
              <a:t>Utilitarian benefits</a:t>
            </a:r>
            <a:endParaRPr lang="en-US" altLang="en-US" sz="3500" smtClean="0"/>
          </a:p>
        </p:txBody>
      </p:sp>
      <p:sp>
        <p:nvSpPr>
          <p:cNvPr id="123907" name="Rectangle 3"/>
          <p:cNvSpPr>
            <a:spLocks noGrp="1" noChangeArrowheads="1"/>
          </p:cNvSpPr>
          <p:nvPr>
            <p:ph type="body" idx="4294967295"/>
          </p:nvPr>
        </p:nvSpPr>
        <p:spPr>
          <a:xfrm>
            <a:off x="250825" y="1125538"/>
            <a:ext cx="8569325" cy="5256212"/>
          </a:xfrm>
        </p:spPr>
        <p:txBody>
          <a:bodyPr/>
          <a:lstStyle/>
          <a:p>
            <a:pPr eaLnBrk="1" hangingPunct="1">
              <a:buFontTx/>
              <a:buNone/>
            </a:pPr>
            <a:r>
              <a:rPr lang="en-US" altLang="en-US" b="1" smtClean="0"/>
              <a:t>    Cognitive advantages of non-native bilingualism: </a:t>
            </a:r>
          </a:p>
          <a:p>
            <a:pPr eaLnBrk="1" hangingPunct="1">
              <a:buFontTx/>
              <a:buNone/>
            </a:pPr>
            <a:r>
              <a:rPr lang="en-AU" altLang="en-US" smtClean="0"/>
              <a:t>    Using a foreign language reduces decision-making biases! </a:t>
            </a:r>
          </a:p>
          <a:p>
            <a:pPr eaLnBrk="1" hangingPunct="1">
              <a:buFontTx/>
              <a:buNone/>
            </a:pPr>
            <a:r>
              <a:rPr lang="en-AU" altLang="en-US" smtClean="0"/>
              <a:t>	Four experiments show that the ‘framing effect’ disappears when choices are presented in a foreign tongue. Whereas people were risk averse for gains and risk seeking for losses when choices were presented in their native tongue, they were not influenced by this framing manipulation in a foreign language. </a:t>
            </a:r>
          </a:p>
          <a:p>
            <a:pPr eaLnBrk="1" hangingPunct="1">
              <a:buFontTx/>
              <a:buNone/>
            </a:pPr>
            <a:r>
              <a:rPr lang="en-AU" altLang="en-US" smtClean="0"/>
              <a:t>	Two additional experiments show that using a foreign language reduces loss aversion, increasing the acceptance of both hypothetical and real bets with positive expected value. We propose that these effects arise because a foreign language provides greater cognitive and emotional distance than a native tongue does. </a:t>
            </a:r>
          </a:p>
          <a:p>
            <a:pPr algn="r" eaLnBrk="1" hangingPunct="1">
              <a:buFontTx/>
              <a:buNone/>
            </a:pPr>
            <a:r>
              <a:rPr lang="en-AU" altLang="en-US" smtClean="0"/>
              <a:t>	(</a:t>
            </a:r>
            <a:r>
              <a:rPr lang="en-AU" altLang="en-US" b="1" smtClean="0"/>
              <a:t>Boaz Keysar, Sayuri L. Hayakawa and Sun Gyu An, 2012, </a:t>
            </a:r>
            <a:r>
              <a:rPr lang="en-AU" altLang="en-US" b="1" i="1" smtClean="0"/>
              <a:t>Psychological Science</a:t>
            </a:r>
            <a:r>
              <a:rPr lang="en-AU" altLang="en-US" b="1" smtClean="0"/>
              <a:t>)</a:t>
            </a:r>
            <a:endParaRPr lang="en-US" altLang="en-US" smtClean="0"/>
          </a:p>
          <a:p>
            <a:pPr eaLnBrk="1" hangingPunct="1"/>
            <a:endParaRPr lang="en-US" altLang="en-US" smtClean="0">
              <a:solidFill>
                <a:srgbClr val="000000"/>
              </a:solidFill>
            </a:endParaRPr>
          </a:p>
          <a:p>
            <a:pPr lvl="1" eaLnBrk="1" hangingPunct="1"/>
            <a:endParaRPr lang="en-US" altLang="en-US" b="1" smtClean="0"/>
          </a:p>
        </p:txBody>
      </p:sp>
      <p:sp useBgFill="1">
        <p:nvSpPr>
          <p:cNvPr id="6" name="TextBox 5"/>
          <p:cNvSpPr txBox="1"/>
          <p:nvPr/>
        </p:nvSpPr>
        <p:spPr>
          <a:xfrm>
            <a:off x="3923928" y="6516722"/>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cSld>
  <p:clrMapOvr>
    <a:masterClrMapping/>
  </p:clrMapOvr>
  <p:transition>
    <p:cu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2"/>
          <p:cNvSpPr>
            <a:spLocks noGrp="1"/>
          </p:cNvSpPr>
          <p:nvPr>
            <p:ph type="subTitle" idx="1"/>
          </p:nvPr>
        </p:nvSpPr>
        <p:spPr>
          <a:xfrm>
            <a:off x="179512" y="2276872"/>
            <a:ext cx="5703168" cy="2040632"/>
          </a:xfrm>
        </p:spPr>
        <p:txBody>
          <a:bodyPr>
            <a:noAutofit/>
          </a:bodyPr>
          <a:lstStyle/>
          <a:p>
            <a:pPr algn="ctr" eaLnBrk="1" hangingPunct="1"/>
            <a:r>
              <a:rPr lang="en-AU" altLang="en-US" sz="5400" b="1" dirty="0" smtClean="0">
                <a:solidFill>
                  <a:schemeClr val="bg1"/>
                </a:solidFill>
              </a:rPr>
              <a:t>CONCLUDING</a:t>
            </a:r>
          </a:p>
          <a:p>
            <a:pPr algn="ctr" eaLnBrk="1" hangingPunct="1"/>
            <a:r>
              <a:rPr lang="en-AU" altLang="en-US" sz="5400" b="1" dirty="0" smtClean="0">
                <a:solidFill>
                  <a:schemeClr val="bg1"/>
                </a:solidFill>
              </a:rPr>
              <a:t>REMARKS</a:t>
            </a:r>
          </a:p>
        </p:txBody>
      </p:sp>
      <p:sp useBgFill="1">
        <p:nvSpPr>
          <p:cNvPr id="4" name="TextBox 3"/>
          <p:cNvSpPr txBox="1"/>
          <p:nvPr/>
        </p:nvSpPr>
        <p:spPr>
          <a:xfrm>
            <a:off x="5917552" y="6309320"/>
            <a:ext cx="3170610" cy="353943"/>
          </a:xfrm>
          <a:prstGeom prst="rect">
            <a:avLst/>
          </a:prstGeom>
        </p:spPr>
        <p:txBody>
          <a:bodyPr wrap="square" rtlCol="0">
            <a:spAutoFit/>
          </a:bodyPr>
          <a:lstStyle/>
          <a:p>
            <a:r>
              <a:rPr lang="en-AU" sz="1700" b="1" dirty="0" smtClean="0">
                <a:solidFill>
                  <a:srgbClr val="C00000"/>
                </a:solidFill>
              </a:rPr>
              <a:t>Professor Ghil‘ad Zuckermann</a:t>
            </a:r>
            <a:endParaRPr lang="en-AU" sz="1700" b="1" dirty="0">
              <a:solidFill>
                <a:srgbClr val="C00000"/>
              </a:solidFill>
            </a:endParaRPr>
          </a:p>
        </p:txBody>
      </p:sp>
    </p:spTree>
    <p:extLst>
      <p:ext uri="{BB962C8B-B14F-4D97-AF65-F5344CB8AC3E}">
        <p14:creationId xmlns:p14="http://schemas.microsoft.com/office/powerpoint/2010/main" xmlns="" val="876011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000000"/>
      </a:dk1>
      <a:lt1>
        <a:srgbClr val="FFFFFF"/>
      </a:lt1>
      <a:dk2>
        <a:srgbClr val="FFFF00"/>
      </a:dk2>
      <a:lt2>
        <a:srgbClr val="7E7E7E"/>
      </a:lt2>
      <a:accent1>
        <a:srgbClr val="BBE0E3"/>
      </a:accent1>
      <a:accent2>
        <a:srgbClr val="E4DAB6"/>
      </a:accent2>
      <a:accent3>
        <a:srgbClr val="FFFFFF"/>
      </a:accent3>
      <a:accent4>
        <a:srgbClr val="000000"/>
      </a:accent4>
      <a:accent5>
        <a:srgbClr val="DAEDEF"/>
      </a:accent5>
      <a:accent6>
        <a:srgbClr val="CFC5A5"/>
      </a:accent6>
      <a:hlink>
        <a:srgbClr val="009999"/>
      </a:hlink>
      <a:folHlink>
        <a:srgbClr val="99CC0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ARU PowerPoint Template">
  <a:themeElements>
    <a:clrScheme name="Custom 2">
      <a:dk1>
        <a:sysClr val="windowText" lastClr="000000"/>
      </a:dk1>
      <a:lt1>
        <a:sysClr val="window" lastClr="FFFFFF"/>
      </a:lt1>
      <a:dk2>
        <a:srgbClr val="FFFFFF"/>
      </a:dk2>
      <a:lt2>
        <a:srgbClr val="FFFFFF"/>
      </a:lt2>
      <a:accent1>
        <a:srgbClr val="632423"/>
      </a:accent1>
      <a:accent2>
        <a:srgbClr val="953734"/>
      </a:accent2>
      <a:accent3>
        <a:srgbClr val="C00000"/>
      </a:accent3>
      <a:accent4>
        <a:srgbClr val="FF0000"/>
      </a:accent4>
      <a:accent5>
        <a:srgbClr val="D99694"/>
      </a:accent5>
      <a:accent6>
        <a:srgbClr val="F79646"/>
      </a:accent6>
      <a:hlink>
        <a:srgbClr val="000000"/>
      </a:hlink>
      <a:folHlink>
        <a:srgbClr val="592A03"/>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Wardliparingga 20140417">
  <a:themeElements>
    <a:clrScheme name="Custom 2">
      <a:dk1>
        <a:sysClr val="windowText" lastClr="000000"/>
      </a:dk1>
      <a:lt1>
        <a:sysClr val="window" lastClr="FFFFFF"/>
      </a:lt1>
      <a:dk2>
        <a:srgbClr val="FFFFFF"/>
      </a:dk2>
      <a:lt2>
        <a:srgbClr val="FFFFFF"/>
      </a:lt2>
      <a:accent1>
        <a:srgbClr val="632423"/>
      </a:accent1>
      <a:accent2>
        <a:srgbClr val="953734"/>
      </a:accent2>
      <a:accent3>
        <a:srgbClr val="C00000"/>
      </a:accent3>
      <a:accent4>
        <a:srgbClr val="FF0000"/>
      </a:accent4>
      <a:accent5>
        <a:srgbClr val="D99694"/>
      </a:accent5>
      <a:accent6>
        <a:srgbClr val="F79646"/>
      </a:accent6>
      <a:hlink>
        <a:srgbClr val="000000"/>
      </a:hlink>
      <a:folHlink>
        <a:srgbClr val="592A03"/>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Wardliparingga 20140417 [Compatibility Mode]" id="{3DA21903-373D-47CB-814F-8EE27B6F829E}" vid="{A36B2D7F-B6B7-477C-A070-A2C9381822A3}"/>
    </a:ext>
  </a:extLst>
</a:theme>
</file>

<file path=ppt/theme/theme12.xml><?xml version="1.0" encoding="utf-8"?>
<a:theme xmlns:a="http://schemas.openxmlformats.org/drawingml/2006/main" name="4_Blank Presentation">
  <a:themeElements>
    <a:clrScheme name="">
      <a:dk1>
        <a:srgbClr val="000000"/>
      </a:dk1>
      <a:lt1>
        <a:srgbClr val="FFFFFF"/>
      </a:lt1>
      <a:dk2>
        <a:srgbClr val="FFFF00"/>
      </a:dk2>
      <a:lt2>
        <a:srgbClr val="7E7E7E"/>
      </a:lt2>
      <a:accent1>
        <a:srgbClr val="BBE0E3"/>
      </a:accent1>
      <a:accent2>
        <a:srgbClr val="E4DAB6"/>
      </a:accent2>
      <a:accent3>
        <a:srgbClr val="FFFFFF"/>
      </a:accent3>
      <a:accent4>
        <a:srgbClr val="000000"/>
      </a:accent4>
      <a:accent5>
        <a:srgbClr val="DAEDEF"/>
      </a:accent5>
      <a:accent6>
        <a:srgbClr val="CFC5A5"/>
      </a:accent6>
      <a:hlink>
        <a:srgbClr val="009999"/>
      </a:hlink>
      <a:folHlink>
        <a:srgbClr val="99CC0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ofA Bonython Template">
  <a:themeElements>
    <a:clrScheme name="Custom UofA">
      <a:dk1>
        <a:sysClr val="windowText" lastClr="000000"/>
      </a:dk1>
      <a:lt1>
        <a:sysClr val="window" lastClr="FFFFFF"/>
      </a:lt1>
      <a:dk2>
        <a:srgbClr val="0F497B"/>
      </a:dk2>
      <a:lt2>
        <a:srgbClr val="EEECE1"/>
      </a:lt2>
      <a:accent1>
        <a:srgbClr val="005A9C"/>
      </a:accent1>
      <a:accent2>
        <a:srgbClr val="ED1C2E"/>
      </a:accent2>
      <a:accent3>
        <a:srgbClr val="B38808"/>
      </a:accent3>
      <a:accent4>
        <a:srgbClr val="4391CA"/>
      </a:accent4>
      <a:accent5>
        <a:srgbClr val="C7DAEA"/>
      </a:accent5>
      <a:accent6>
        <a:srgbClr val="D6B400"/>
      </a:accent6>
      <a:hlink>
        <a:srgbClr val="0070C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oA_PPT3">
  <a:themeElements>
    <a:clrScheme name="Custom UofA">
      <a:dk1>
        <a:sysClr val="windowText" lastClr="000000"/>
      </a:dk1>
      <a:lt1>
        <a:sysClr val="window" lastClr="FFFFFF"/>
      </a:lt1>
      <a:dk2>
        <a:srgbClr val="0F497B"/>
      </a:dk2>
      <a:lt2>
        <a:srgbClr val="EEECE1"/>
      </a:lt2>
      <a:accent1>
        <a:srgbClr val="005A9C"/>
      </a:accent1>
      <a:accent2>
        <a:srgbClr val="ED1C2E"/>
      </a:accent2>
      <a:accent3>
        <a:srgbClr val="B38808"/>
      </a:accent3>
      <a:accent4>
        <a:srgbClr val="4391CA"/>
      </a:accent4>
      <a:accent5>
        <a:srgbClr val="C7DAEA"/>
      </a:accent5>
      <a:accent6>
        <a:srgbClr val="D6B400"/>
      </a:accent6>
      <a:hlink>
        <a:srgbClr val="0070C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
      <a:dk1>
        <a:srgbClr val="000000"/>
      </a:dk1>
      <a:lt1>
        <a:srgbClr val="FFFFFF"/>
      </a:lt1>
      <a:dk2>
        <a:srgbClr val="FFFF00"/>
      </a:dk2>
      <a:lt2>
        <a:srgbClr val="7E7E7E"/>
      </a:lt2>
      <a:accent1>
        <a:srgbClr val="BBE0E3"/>
      </a:accent1>
      <a:accent2>
        <a:srgbClr val="E4DAB6"/>
      </a:accent2>
      <a:accent3>
        <a:srgbClr val="FFFFFF"/>
      </a:accent3>
      <a:accent4>
        <a:srgbClr val="000000"/>
      </a:accent4>
      <a:accent5>
        <a:srgbClr val="DAEDEF"/>
      </a:accent5>
      <a:accent6>
        <a:srgbClr val="CFC5A5"/>
      </a:accent6>
      <a:hlink>
        <a:srgbClr val="009999"/>
      </a:hlink>
      <a:folHlink>
        <a:srgbClr val="99CC0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
      <a:dk1>
        <a:srgbClr val="000000"/>
      </a:dk1>
      <a:lt1>
        <a:srgbClr val="FFFFFF"/>
      </a:lt1>
      <a:dk2>
        <a:srgbClr val="FFFF00"/>
      </a:dk2>
      <a:lt2>
        <a:srgbClr val="7E7E7E"/>
      </a:lt2>
      <a:accent1>
        <a:srgbClr val="BBE0E3"/>
      </a:accent1>
      <a:accent2>
        <a:srgbClr val="E4DAB6"/>
      </a:accent2>
      <a:accent3>
        <a:srgbClr val="FFFFFF"/>
      </a:accent3>
      <a:accent4>
        <a:srgbClr val="000000"/>
      </a:accent4>
      <a:accent5>
        <a:srgbClr val="DAEDEF"/>
      </a:accent5>
      <a:accent6>
        <a:srgbClr val="CFC5A5"/>
      </a:accent6>
      <a:hlink>
        <a:srgbClr val="009999"/>
      </a:hlink>
      <a:folHlink>
        <a:srgbClr val="99CC0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
      <a:dk1>
        <a:srgbClr val="000000"/>
      </a:dk1>
      <a:lt1>
        <a:srgbClr val="FFFFFF"/>
      </a:lt1>
      <a:dk2>
        <a:srgbClr val="FFFF00"/>
      </a:dk2>
      <a:lt2>
        <a:srgbClr val="7E7E7E"/>
      </a:lt2>
      <a:accent1>
        <a:srgbClr val="BBE0E3"/>
      </a:accent1>
      <a:accent2>
        <a:srgbClr val="E4DAB6"/>
      </a:accent2>
      <a:accent3>
        <a:srgbClr val="FFFFFF"/>
      </a:accent3>
      <a:accent4>
        <a:srgbClr val="000000"/>
      </a:accent4>
      <a:accent5>
        <a:srgbClr val="DAEDEF"/>
      </a:accent5>
      <a:accent6>
        <a:srgbClr val="CFC5A5"/>
      </a:accent6>
      <a:hlink>
        <a:srgbClr val="009999"/>
      </a:hlink>
      <a:folHlink>
        <a:srgbClr val="99CC0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UofA Bonython Template">
  <a:themeElements>
    <a:clrScheme name="Custom UofA">
      <a:dk1>
        <a:sysClr val="windowText" lastClr="000000"/>
      </a:dk1>
      <a:lt1>
        <a:sysClr val="window" lastClr="FFFFFF"/>
      </a:lt1>
      <a:dk2>
        <a:srgbClr val="0F497B"/>
      </a:dk2>
      <a:lt2>
        <a:srgbClr val="EEECE1"/>
      </a:lt2>
      <a:accent1>
        <a:srgbClr val="005A9C"/>
      </a:accent1>
      <a:accent2>
        <a:srgbClr val="ED1C2E"/>
      </a:accent2>
      <a:accent3>
        <a:srgbClr val="B38808"/>
      </a:accent3>
      <a:accent4>
        <a:srgbClr val="4391CA"/>
      </a:accent4>
      <a:accent5>
        <a:srgbClr val="C7DAEA"/>
      </a:accent5>
      <a:accent6>
        <a:srgbClr val="D6B400"/>
      </a:accent6>
      <a:hlink>
        <a:srgbClr val="0070C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Blank Presentation">
  <a:themeElements>
    <a:clrScheme name="">
      <a:dk1>
        <a:srgbClr val="000000"/>
      </a:dk1>
      <a:lt1>
        <a:srgbClr val="FFFFFF"/>
      </a:lt1>
      <a:dk2>
        <a:srgbClr val="FFFF00"/>
      </a:dk2>
      <a:lt2>
        <a:srgbClr val="7E7E7E"/>
      </a:lt2>
      <a:accent1>
        <a:srgbClr val="BBE0E3"/>
      </a:accent1>
      <a:accent2>
        <a:srgbClr val="E4DAB6"/>
      </a:accent2>
      <a:accent3>
        <a:srgbClr val="FFFFFF"/>
      </a:accent3>
      <a:accent4>
        <a:srgbClr val="000000"/>
      </a:accent4>
      <a:accent5>
        <a:srgbClr val="DAEDEF"/>
      </a:accent5>
      <a:accent6>
        <a:srgbClr val="CFC5A5"/>
      </a:accent6>
      <a:hlink>
        <a:srgbClr val="009999"/>
      </a:hlink>
      <a:folHlink>
        <a:srgbClr val="99CC0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2"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Metro</Template>
  <TotalTime>6980</TotalTime>
  <Pages>0</Pages>
  <Words>4293</Words>
  <Characters>0</Characters>
  <Application>Microsoft Office PowerPoint</Application>
  <DocSecurity>0</DocSecurity>
  <PresentationFormat>นำเสนอทางหน้าจอ (4:3)</PresentationFormat>
  <Lines>0</Lines>
  <Paragraphs>922</Paragraphs>
  <Slides>133</Slides>
  <Notes>26</Notes>
  <HiddenSlides>0</HiddenSlides>
  <MMClips>0</MMClips>
  <ScaleCrop>false</ScaleCrop>
  <HeadingPairs>
    <vt:vector size="4" baseType="variant">
      <vt:variant>
        <vt:lpstr>ชุดรูปแบบ</vt:lpstr>
      </vt:variant>
      <vt:variant>
        <vt:i4>12</vt:i4>
      </vt:variant>
      <vt:variant>
        <vt:lpstr>ชื่อเรื่องภาพนิ่ง</vt:lpstr>
      </vt:variant>
      <vt:variant>
        <vt:i4>133</vt:i4>
      </vt:variant>
    </vt:vector>
  </HeadingPairs>
  <TitlesOfParts>
    <vt:vector size="145" baseType="lpstr">
      <vt:lpstr>Blank Presentation</vt:lpstr>
      <vt:lpstr>UofA Bonython Template</vt:lpstr>
      <vt:lpstr>1_UoA_PPT3</vt:lpstr>
      <vt:lpstr>Mountain Top</vt:lpstr>
      <vt:lpstr>1_Blank Presentation</vt:lpstr>
      <vt:lpstr>2_Blank Presentation</vt:lpstr>
      <vt:lpstr>3_Blank Presentation</vt:lpstr>
      <vt:lpstr>1_UofA Bonython Template</vt:lpstr>
      <vt:lpstr>5_Blank Presentation</vt:lpstr>
      <vt:lpstr>WARU PowerPoint Template</vt:lpstr>
      <vt:lpstr>Wardliparingga 20140417</vt:lpstr>
      <vt:lpstr>4_Blank Presentation</vt:lpstr>
      <vt:lpstr> Linguicide and Revival Prof. Ghil‘ad Zuckermann (Гилад Цукерман) D.Phil. (Oxon.), Ph.D. (Cantab., titular)  Chair of Linguistics &amp; Endangered Languages, The University of Adelaide http://www.zuckermann.org    ghilad.zuckermann@adelaide.edu.au              Moscow, 11 November 2018</vt:lpstr>
      <vt:lpstr>ภาพนิ่ง 2</vt:lpstr>
      <vt:lpstr>ภาพนิ่ง 3</vt:lpstr>
      <vt:lpstr>ภาพนิ่ง 4</vt:lpstr>
      <vt:lpstr>ภาพนิ่ง 5</vt:lpstr>
      <vt:lpstr>ภาพนิ่ง 6</vt:lpstr>
      <vt:lpstr>Clamor Wilhelm Schürmann </vt:lpstr>
      <vt:lpstr>ภาพนิ่ง 8</vt:lpstr>
      <vt:lpstr>ภาพนิ่ง 9</vt:lpstr>
      <vt:lpstr>ภาพนิ่ง 10</vt:lpstr>
      <vt:lpstr>ภาพนิ่ง 11</vt:lpstr>
      <vt:lpstr>Abstract of Today’s Talk</vt:lpstr>
      <vt:lpstr>The Main Question of Today’s Lecture</vt:lpstr>
      <vt:lpstr>Outline of Today’s Lecture</vt:lpstr>
      <vt:lpstr>ภาพนิ่ง 15</vt:lpstr>
      <vt:lpstr>ภาพนิ่ง 16</vt:lpstr>
      <vt:lpstr>ภาพนิ่ง 17</vt:lpstr>
      <vt:lpstr>ภาพนิ่ง 18</vt:lpstr>
      <vt:lpstr>ภาพนิ่ง 19</vt:lpstr>
      <vt:lpstr>ภาพนิ่ง 20</vt:lpstr>
      <vt:lpstr>ภาพนิ่ง 21</vt:lpstr>
      <vt:lpstr>ภาพนิ่ง 22</vt:lpstr>
      <vt:lpstr>ภาพนิ่ง 23</vt:lpstr>
      <vt:lpstr>ภาพนิ่ง 24</vt:lpstr>
      <vt:lpstr>ภาพนิ่ง 25</vt:lpstr>
      <vt:lpstr>ภาพนิ่ง 26</vt:lpstr>
      <vt:lpstr>ภาพนิ่ง 27</vt:lpstr>
      <vt:lpstr>Revolutions</vt:lpstr>
      <vt:lpstr>Four Linguistic Revolutions</vt:lpstr>
      <vt:lpstr>ภาพนิ่ง 30</vt:lpstr>
      <vt:lpstr>ภาพนิ่ง 31</vt:lpstr>
      <vt:lpstr>ภาพนิ่ง 32</vt:lpstr>
      <vt:lpstr>ภาพนิ่ง 33</vt:lpstr>
      <vt:lpstr>ภาพนิ่ง 34</vt:lpstr>
      <vt:lpstr>ภาพนิ่ง 35</vt:lpstr>
      <vt:lpstr>WHY on earth should we invest time/money in reclaiming/revitalizing/ reinvigorating languages?   E.g. Why should we reclaim dead / extinct / hibernating / sleeping beauties / no-longer-spoken languages?</vt:lpstr>
      <vt:lpstr>ภาพนิ่ง 37</vt:lpstr>
      <vt:lpstr>ภาพนิ่ง 38</vt:lpstr>
      <vt:lpstr>Ethical reasons </vt:lpstr>
      <vt:lpstr>ภาพนิ่ง 40</vt:lpstr>
      <vt:lpstr>ภาพนิ่ง 41</vt:lpstr>
      <vt:lpstr>ภาพนิ่ง 42</vt:lpstr>
      <vt:lpstr>ภาพนิ่ง 43</vt:lpstr>
      <vt:lpstr>ภาพนิ่ง 44</vt:lpstr>
      <vt:lpstr>Ethical reasons </vt:lpstr>
      <vt:lpstr>Ethical reasons </vt:lpstr>
      <vt:lpstr>ภาพนิ่ง 47</vt:lpstr>
      <vt:lpstr>ภาพนิ่ง 48</vt:lpstr>
      <vt:lpstr>ภาพนิ่ง 49</vt:lpstr>
      <vt:lpstr>ภาพนิ่ง 50</vt:lpstr>
      <vt:lpstr>ภาพนิ่ง 51</vt:lpstr>
      <vt:lpstr>ภาพนิ่ง 52</vt:lpstr>
      <vt:lpstr>ภาพนิ่ง 53</vt:lpstr>
      <vt:lpstr>ภาพนิ่ง 54</vt:lpstr>
      <vt:lpstr>ภาพนิ่ง 55</vt:lpstr>
      <vt:lpstr>ภาพนิ่ง 56</vt:lpstr>
      <vt:lpstr>Aesthetic Motivations </vt:lpstr>
      <vt:lpstr>ภาพนิ่ง 58</vt:lpstr>
      <vt:lpstr>ภาพนิ่ง 59</vt:lpstr>
      <vt:lpstr>ภาพนิ่ง 60</vt:lpstr>
      <vt:lpstr>ภาพนิ่ง 61</vt:lpstr>
      <vt:lpstr>Beauty</vt:lpstr>
      <vt:lpstr>ภาพนิ่ง 63</vt:lpstr>
      <vt:lpstr>ภาพนิ่ง 64</vt:lpstr>
      <vt:lpstr>ภาพนิ่ง 65</vt:lpstr>
      <vt:lpstr>ภาพนิ่ง 66</vt:lpstr>
      <vt:lpstr>ภาพนิ่ง 67</vt:lpstr>
      <vt:lpstr>Diversity</vt:lpstr>
      <vt:lpstr>ภาพนิ่ง 69</vt:lpstr>
      <vt:lpstr>ภาพนิ่ง 70</vt:lpstr>
      <vt:lpstr>ภาพนิ่ง 71</vt:lpstr>
      <vt:lpstr>ภาพนิ่ง 72</vt:lpstr>
      <vt:lpstr>ภาพนิ่ง 73</vt:lpstr>
      <vt:lpstr>ภาพนิ่ง 74</vt:lpstr>
      <vt:lpstr>ภาพนิ่ง 75</vt:lpstr>
      <vt:lpstr>ภาพนิ่ง 76</vt:lpstr>
      <vt:lpstr>(WHY should we invest time and money in reviving languages?)   Diversity: Endangered grammatical ways to express familiar concepts  </vt:lpstr>
      <vt:lpstr>Morphemic Analysis</vt:lpstr>
      <vt:lpstr> Coffee </vt:lpstr>
      <vt:lpstr>Diversity: Endangered grammatical ways to express familiar concepts  </vt:lpstr>
      <vt:lpstr>Diversity: Endangered concepts  </vt:lpstr>
      <vt:lpstr>Diversity: Endangered concepts</vt:lpstr>
      <vt:lpstr>ภาพนิ่ง 83</vt:lpstr>
      <vt:lpstr>Utilitarian Benefits</vt:lpstr>
      <vt:lpstr>ภาพนิ่ง 85</vt:lpstr>
      <vt:lpstr>Utilitarian benefits</vt:lpstr>
      <vt:lpstr>ภาพนิ่ง 87</vt:lpstr>
      <vt:lpstr>ภาพนิ่ง 88</vt:lpstr>
      <vt:lpstr>Utilitarian benefits</vt:lpstr>
      <vt:lpstr>Utilitarian benefits</vt:lpstr>
      <vt:lpstr>Utilitarian benefits</vt:lpstr>
      <vt:lpstr>ภาพนิ่ง 92</vt:lpstr>
      <vt:lpstr>Study of our NHMRC project rationale  (Barngarla, Brown, Zuckermann)</vt:lpstr>
      <vt:lpstr>ภาพนิ่ง 94</vt:lpstr>
      <vt:lpstr>ภาพนิ่ง 95</vt:lpstr>
      <vt:lpstr>Project design</vt:lpstr>
      <vt:lpstr>Utilitarian benefits</vt:lpstr>
      <vt:lpstr>Utilitarian benefits</vt:lpstr>
      <vt:lpstr>ภาพนิ่ง 99</vt:lpstr>
      <vt:lpstr>ภาพนิ่ง 100</vt:lpstr>
      <vt:lpstr>ภาพนิ่ง 101</vt:lpstr>
      <vt:lpstr>MOOC   (Massive Open Online Course)  on Language Revival  AVAILABLE NOW</vt:lpstr>
      <vt:lpstr>ภาพนิ่ง 103</vt:lpstr>
      <vt:lpstr>ภาพนิ่ง 104</vt:lpstr>
      <vt:lpstr>ภาพนิ่ง 105</vt:lpstr>
      <vt:lpstr>ภาพนิ่ง 106</vt:lpstr>
      <vt:lpstr>ภาพนิ่ง 107</vt:lpstr>
      <vt:lpstr>ภาพนิ่ง 108</vt:lpstr>
      <vt:lpstr>ภาพนิ่ง 109</vt:lpstr>
      <vt:lpstr>ภาพนิ่ง 110</vt:lpstr>
      <vt:lpstr>Summary</vt:lpstr>
      <vt:lpstr>ภาพนิ่ง 112</vt:lpstr>
      <vt:lpstr>ภาพนิ่ง 113</vt:lpstr>
      <vt:lpstr>ภาพนิ่ง 114</vt:lpstr>
      <vt:lpstr>ภาพนิ่ง 115</vt:lpstr>
      <vt:lpstr>ภาพนิ่ง 116</vt:lpstr>
      <vt:lpstr>IS IT REALLY POSSIBLE to reclaim a no-longer spoken language?   (Stephen Fry interviewing Ghil‘ad Zuckermann on the Hebrew revival)  </vt:lpstr>
      <vt:lpstr>Seven Jews have changed the world:</vt:lpstr>
      <vt:lpstr>The Relative Success of Language Reclamation</vt:lpstr>
      <vt:lpstr>Butterflies, languages and beauty    </vt:lpstr>
      <vt:lpstr>ภาพนิ่ง 121</vt:lpstr>
      <vt:lpstr>ภาพนิ่ง 122</vt:lpstr>
      <vt:lpstr>ภาพนิ่ง 123</vt:lpstr>
      <vt:lpstr>The Hebrew Revival  In reality, Revived Hebrew is a hybrid language!  Hybrid Vigour / Non ho studiato ornitologia!</vt:lpstr>
      <vt:lpstr>ภาพนิ่ง 125</vt:lpstr>
      <vt:lpstr>ภาพนิ่ง 126</vt:lpstr>
      <vt:lpstr>ภาพนิ่ง 127</vt:lpstr>
      <vt:lpstr>ภาพนิ่ง 128</vt:lpstr>
      <vt:lpstr>ภาพนิ่ง 129</vt:lpstr>
      <vt:lpstr>Selected Trans-Disciplinary Revivalistics Sources </vt:lpstr>
      <vt:lpstr>Selected References (cont.) </vt:lpstr>
      <vt:lpstr>Selected References (cont.) </vt:lpstr>
      <vt:lpstr>ภาพนิ่ง 133</vt:lpstr>
    </vt:vector>
  </TitlesOfParts>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Open Day 2008</dc:subject>
  <dc:creator>The University of Adelaide</dc:creator>
  <cp:lastModifiedBy>Corporate Edition</cp:lastModifiedBy>
  <cp:revision>1137</cp:revision>
  <cp:lastPrinted>2015-09-02T06:39:40Z</cp:lastPrinted>
  <dcterms:created xsi:type="dcterms:W3CDTF">2007-07-24T02:51:14Z</dcterms:created>
  <dcterms:modified xsi:type="dcterms:W3CDTF">2018-11-08T04:49:22Z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2052-8.1.0.2998</vt:lpwstr>
  </property>
</Properties>
</file>