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/>
    <p:restoredTop sz="94693"/>
  </p:normalViewPr>
  <p:slideViewPr>
    <p:cSldViewPr snapToGrid="0" snapToObjects="1">
      <p:cViewPr varScale="1">
        <p:scale>
          <a:sx n="84" d="100"/>
          <a:sy n="84" d="100"/>
        </p:scale>
        <p:origin x="1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7AAD-B41F-E64C-A009-9D3A5FA71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900BE-E6DF-D842-A766-C280291CB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BC66-7AF8-A646-BECC-6EC26CC3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C5D5-A5D2-E74B-8B35-226AEF40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90BDB-4883-3743-BDDD-51950401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4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8F9F-F67D-1740-B837-17F65FBD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84541-D9A7-EC44-8C0B-5D2086A10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BDC5B-9526-6946-8358-779FA086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8F536-0B8C-FC4A-8409-812B66E7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28DBD-A02B-E54C-8DCB-5C66C320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9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E3E05-68CC-6745-97BA-4B041679D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5D53C-B5D0-9541-A382-CAB11EB3D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7E4E0-38AD-C94D-B705-17F84FE0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2F02D-227A-7E44-BC27-CE9CB551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7CEB9-D139-E642-8269-B248558D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6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D2A92-4A17-5C4D-A05C-17ED8976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3D75A-E5C2-2940-9A5A-6394F8B1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AB911-3D41-604C-B725-F58F6211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34B05-E7DD-E744-B850-F1BE155E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0B984-F8BB-A44B-8384-0DB37982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4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6CA2-0414-AD47-A67A-34C14D3E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1108B-CE2C-7144-B0AC-392BE3DC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74071-33A3-F849-9492-1F9596E7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D428-D418-C44A-9A10-8575C5E5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48550-2415-5D4B-96E7-6D790558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7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F030-E8EB-3F47-AE64-0D9ABD05A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F04D8-BD0F-1546-A00E-1A947923C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C4048-A885-B144-B6B6-F98C2FD35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5AF2F-A466-A641-B211-74F97518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14F21-B811-554A-BFAD-72349A23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8D866-18E5-2F4F-AE62-ED82FB17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9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8204-55C1-2546-8671-18807C83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6F533-82D4-D748-8DB6-1DF05C354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47930-5027-4644-B498-E16BEED23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F0348-3BED-7E47-A910-2DF17E6B8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727F7D-AE2B-CE42-BD54-F0C584CB9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C2B00-9EF4-9148-BEAC-30C0D978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BB0A1C-7B9D-FD40-9607-D36C6393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8766B-EA1E-1F4B-B337-750D688D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1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8812-AF6B-0248-8453-599C36EC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69EB-C255-094B-8B74-152C0717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7FF5B-C053-5143-9BEC-EF7F3ABD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3875C-5AC1-7747-9267-D2B3F6DB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34324-D8DB-C743-9139-58284419F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4FEA05-85B3-7C46-B7C4-41E7A14E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E6C23-8FEB-1946-A240-7BA87E4D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012A1-99CD-D747-A0EF-1CEA4D3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45236-3E21-1545-AC8E-6866BD52E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8B33C-6FAE-5144-867D-81E2AC485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1B61C-6676-1347-8D53-AED2C75C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28262-8AB4-304F-BA87-7E842B20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A014A-7000-8948-B525-7846D275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5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06082-1D43-9E44-BD8A-11139744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12C16-9F5B-DA43-AF4E-247AFEB1C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88F1C-DB01-4B48-9CC7-247ECAF3F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5922E-6B23-5943-97E7-9BD33158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DA689-06FD-F84E-8E86-9E36145E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D6F88-5FA9-FF47-BA5C-930C0C4F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9563F-6389-0F40-AC36-948CDB78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2A59-6CB3-B24F-9C1F-B83F6DAA2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4AB73-3C4B-124C-8002-EE4DC198D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F66F-2CDE-C448-A104-3C7860C74AEC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65928-7E09-FD4F-923E-E8252425F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12009-3896-E84C-A73B-6ED51D2F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08773-3085-2F45-9E7C-EF9FEEC06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5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7989AEC-428E-1A4B-A9A4-639F1EC0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13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cs typeface="David" panose="020E0502060401010101" pitchFamily="34" charset="-79"/>
              </a:rPr>
              <a:t>Храмовая Гора - что под ней?</a:t>
            </a:r>
            <a:endParaRPr lang="en-US" sz="4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B94390F-AAE7-DB45-9550-7EE2D8B01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8280" y="1124263"/>
            <a:ext cx="9235440" cy="5368612"/>
          </a:xfrm>
        </p:spPr>
      </p:pic>
    </p:spTree>
    <p:extLst>
      <p:ext uri="{BB962C8B-B14F-4D97-AF65-F5344CB8AC3E}">
        <p14:creationId xmlns:p14="http://schemas.microsoft.com/office/powerpoint/2010/main" val="249772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A068774-03FB-6241-BA8B-5BB288CF9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760" y="426720"/>
            <a:ext cx="107289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94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B7D73-64D4-AB4A-A53A-2693A785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B542BC6-86FE-7947-81DA-F34B92654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314520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362E-11F6-7948-AA9E-4C6349060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E8F26FE2-A369-0547-BF51-38F4B71A3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417223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BF77-E8D7-E84B-87AD-AB5520E01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A2F1046E-48FE-F444-872D-9B8806073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3450168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E00D-8BDF-8547-85E5-7E125FF3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7537ACE-DA69-4D4D-9238-1267F7D6D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792025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B6BF-750A-BA45-A58F-F23018A6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D4ABF42C-F654-C240-B00F-0C4F91B35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600" cy="6127751"/>
          </a:xfrm>
        </p:spPr>
      </p:pic>
    </p:spTree>
    <p:extLst>
      <p:ext uri="{BB962C8B-B14F-4D97-AF65-F5344CB8AC3E}">
        <p14:creationId xmlns:p14="http://schemas.microsoft.com/office/powerpoint/2010/main" val="481323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13BF-A4FB-2B48-883C-C9A8F9F4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3AE38CB-E07F-CD4E-8108-AD88039BD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360138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62670-9F40-1F41-B4E3-F806D3B4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55488E-C950-4E45-B126-8538A856F8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840" y="365125"/>
            <a:ext cx="4450080" cy="612775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3A0B6B-6244-044F-8C60-BDE70C08A2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4120" y="365125"/>
            <a:ext cx="4785360" cy="6127750"/>
          </a:xfrm>
        </p:spPr>
      </p:pic>
    </p:spTree>
    <p:extLst>
      <p:ext uri="{BB962C8B-B14F-4D97-AF65-F5344CB8AC3E}">
        <p14:creationId xmlns:p14="http://schemas.microsoft.com/office/powerpoint/2010/main" val="3871662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9CF99D-E067-6E4B-83B7-0AB02106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object&#10;&#10;Description automatically generated">
            <a:extLst>
              <a:ext uri="{FF2B5EF4-FFF2-40B4-BE49-F238E27FC236}">
                <a16:creationId xmlns:a16="http://schemas.microsoft.com/office/drawing/2014/main" id="{ACB0CA43-5A81-644F-99EE-6F1CBB348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654942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6848-ADB9-0846-81A1-8A857655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DA30DE-8809-6240-996C-0E715FD44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599" cy="6127751"/>
          </a:xfrm>
        </p:spPr>
      </p:pic>
    </p:spTree>
    <p:extLst>
      <p:ext uri="{BB962C8B-B14F-4D97-AF65-F5344CB8AC3E}">
        <p14:creationId xmlns:p14="http://schemas.microsoft.com/office/powerpoint/2010/main" val="200940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5F5387-53F3-DB41-93A3-FB970710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6EE2155-5227-CA43-848E-7C413EF3A4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840" y="296863"/>
            <a:ext cx="4602478" cy="619601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B72773-5586-0A4C-A460-067633253C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3680" y="296863"/>
            <a:ext cx="4602479" cy="6196012"/>
          </a:xfrm>
        </p:spPr>
      </p:pic>
    </p:spTree>
    <p:extLst>
      <p:ext uri="{BB962C8B-B14F-4D97-AF65-F5344CB8AC3E}">
        <p14:creationId xmlns:p14="http://schemas.microsoft.com/office/powerpoint/2010/main" val="2621013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A676-C768-DE47-BD2A-3CA7AF52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white building&#10;&#10;Description automatically generated">
            <a:extLst>
              <a:ext uri="{FF2B5EF4-FFF2-40B4-BE49-F238E27FC236}">
                <a16:creationId xmlns:a16="http://schemas.microsoft.com/office/drawing/2014/main" id="{5254AB93-0376-9847-AB38-6C1D22AA9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956486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A80843-FBE4-2F40-A9A0-2ECB69A7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FA41D731-F548-9A4E-965A-9263434EF1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8160" y="365124"/>
            <a:ext cx="5303520" cy="5959475"/>
          </a:xfrm>
        </p:spPr>
      </p:pic>
      <p:pic>
        <p:nvPicPr>
          <p:cNvPr id="10" name="Content Placeholder 9" descr="A close up of a map&#10;&#10;Description automatically generated">
            <a:extLst>
              <a:ext uri="{FF2B5EF4-FFF2-40B4-BE49-F238E27FC236}">
                <a16:creationId xmlns:a16="http://schemas.microsoft.com/office/drawing/2014/main" id="{3DF7B284-D90F-D54B-B7E7-9044020E44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322" y="365124"/>
            <a:ext cx="4983478" cy="5959475"/>
          </a:xfrm>
        </p:spPr>
      </p:pic>
    </p:spTree>
    <p:extLst>
      <p:ext uri="{BB962C8B-B14F-4D97-AF65-F5344CB8AC3E}">
        <p14:creationId xmlns:p14="http://schemas.microsoft.com/office/powerpoint/2010/main" val="3810475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C95AD8-D87A-E648-A05C-E46CD8F3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F32B8F46-572C-694F-BB08-293B50431B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4983480" cy="6020435"/>
          </a:xfrm>
        </p:spPr>
      </p:pic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D08B1495-41CA-D149-A3DD-5F4667670F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320" y="365125"/>
            <a:ext cx="4983480" cy="6020434"/>
          </a:xfrm>
        </p:spPr>
      </p:pic>
    </p:spTree>
    <p:extLst>
      <p:ext uri="{BB962C8B-B14F-4D97-AF65-F5344CB8AC3E}">
        <p14:creationId xmlns:p14="http://schemas.microsoft.com/office/powerpoint/2010/main" val="50827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7FC2430-1FAD-3244-8B52-FAAAAF34B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78141"/>
            <a:ext cx="11536680" cy="25802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ACA5C8D-47F7-9042-BB5D-BB94347A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2987040"/>
            <a:ext cx="11536680" cy="36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82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EFDC-8FA9-AE42-80E6-ACFD559F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208BAF9-190A-9B48-A360-9FD33CA1D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65125"/>
            <a:ext cx="10820400" cy="6127750"/>
          </a:xfrm>
        </p:spPr>
      </p:pic>
    </p:spTree>
    <p:extLst>
      <p:ext uri="{BB962C8B-B14F-4D97-AF65-F5344CB8AC3E}">
        <p14:creationId xmlns:p14="http://schemas.microsoft.com/office/powerpoint/2010/main" val="327850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A911F-F975-2044-9D2A-D4D8842C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C49CF2-79E8-3F48-86B0-3306EEFB7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320" y="365124"/>
            <a:ext cx="10881360" cy="6005195"/>
          </a:xfrm>
        </p:spPr>
      </p:pic>
    </p:spTree>
    <p:extLst>
      <p:ext uri="{BB962C8B-B14F-4D97-AF65-F5344CB8AC3E}">
        <p14:creationId xmlns:p14="http://schemas.microsoft.com/office/powerpoint/2010/main" val="3699578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9D82-0695-6141-BD36-D1035F84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C2E44B9-6C9F-8C48-A60F-6424D62A2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0" y="182880"/>
            <a:ext cx="6522719" cy="6446519"/>
          </a:xfrm>
        </p:spPr>
      </p:pic>
    </p:spTree>
    <p:extLst>
      <p:ext uri="{BB962C8B-B14F-4D97-AF65-F5344CB8AC3E}">
        <p14:creationId xmlns:p14="http://schemas.microsoft.com/office/powerpoint/2010/main" val="4206916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163F-D7B8-C243-895B-2CF71C3C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7AF0736-3C40-0D47-B6DF-AFAED7618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2240" y="365124"/>
            <a:ext cx="7162800" cy="5928995"/>
          </a:xfrm>
        </p:spPr>
      </p:pic>
    </p:spTree>
    <p:extLst>
      <p:ext uri="{BB962C8B-B14F-4D97-AF65-F5344CB8AC3E}">
        <p14:creationId xmlns:p14="http://schemas.microsoft.com/office/powerpoint/2010/main" val="1259082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3CCD-E72F-794D-A418-E7A47C10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7B4518F-5AF7-6041-84DE-9967F00C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265610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0B5B-92E1-924A-9373-D18B9166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21962FC-9C5D-254B-9D02-FFFF58B32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52795"/>
          </a:xfrm>
        </p:spPr>
      </p:pic>
    </p:spTree>
    <p:extLst>
      <p:ext uri="{BB962C8B-B14F-4D97-AF65-F5344CB8AC3E}">
        <p14:creationId xmlns:p14="http://schemas.microsoft.com/office/powerpoint/2010/main" val="237912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3A2E25-628F-0C41-A932-E600F127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883AC2-D12E-EB4A-91F6-E301282CE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320" y="365125"/>
            <a:ext cx="10317480" cy="6127750"/>
          </a:xfrm>
        </p:spPr>
      </p:pic>
    </p:spTree>
    <p:extLst>
      <p:ext uri="{BB962C8B-B14F-4D97-AF65-F5344CB8AC3E}">
        <p14:creationId xmlns:p14="http://schemas.microsoft.com/office/powerpoint/2010/main" val="3624273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87ADE6-CD70-C747-9CF2-B7B7941E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5D1E38CA-2987-4242-B8E4-06CDC40410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" y="365125"/>
            <a:ext cx="3993951" cy="5944235"/>
          </a:xfrm>
        </p:spPr>
      </p:pic>
      <p:pic>
        <p:nvPicPr>
          <p:cNvPr id="9" name="Content Placeholder 8" descr="A picture containing indoor, wall, building, bathroom&#10;&#10;Description automatically generated">
            <a:extLst>
              <a:ext uri="{FF2B5EF4-FFF2-40B4-BE49-F238E27FC236}">
                <a16:creationId xmlns:a16="http://schemas.microsoft.com/office/drawing/2014/main" id="{1A0555F4-91A2-1446-9C34-57E073EFE0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04054" y="1264920"/>
            <a:ext cx="6049745" cy="4267199"/>
          </a:xfrm>
        </p:spPr>
      </p:pic>
    </p:spTree>
    <p:extLst>
      <p:ext uri="{BB962C8B-B14F-4D97-AF65-F5344CB8AC3E}">
        <p14:creationId xmlns:p14="http://schemas.microsoft.com/office/powerpoint/2010/main" val="3318831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4CDB6-4D57-054B-8F93-5F66CEAB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building, outdoor, tree, street&#10;&#10;Description automatically generated">
            <a:extLst>
              <a:ext uri="{FF2B5EF4-FFF2-40B4-BE49-F238E27FC236}">
                <a16:creationId xmlns:a16="http://schemas.microsoft.com/office/drawing/2014/main" id="{27E36CD6-C2C3-2A42-AD05-2A24D8C835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320" y="365124"/>
            <a:ext cx="4405431" cy="5974715"/>
          </a:xfrm>
        </p:spPr>
      </p:pic>
      <p:pic>
        <p:nvPicPr>
          <p:cNvPr id="12" name="Content Placeholder 11" descr="A narrow street&#10;&#10;Description automatically generated">
            <a:extLst>
              <a:ext uri="{FF2B5EF4-FFF2-40B4-BE49-F238E27FC236}">
                <a16:creationId xmlns:a16="http://schemas.microsoft.com/office/drawing/2014/main" id="{C8495545-0ABA-1941-A599-55919BDEE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28360" y="1341120"/>
            <a:ext cx="5425440" cy="4235768"/>
          </a:xfrm>
        </p:spPr>
      </p:pic>
    </p:spTree>
    <p:extLst>
      <p:ext uri="{BB962C8B-B14F-4D97-AF65-F5344CB8AC3E}">
        <p14:creationId xmlns:p14="http://schemas.microsoft.com/office/powerpoint/2010/main" val="3545321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04D4-D680-5D47-91B6-52F128674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F0AFA2D3-D5C9-B646-AE48-E64953BE8F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8" y="738822"/>
            <a:ext cx="5181600" cy="5014595"/>
          </a:xfrm>
        </p:spPr>
      </p:pic>
      <p:pic>
        <p:nvPicPr>
          <p:cNvPr id="8" name="Content Placeholder 7" descr="A close up of an old building&#10;&#10;Description automatically generated">
            <a:extLst>
              <a:ext uri="{FF2B5EF4-FFF2-40B4-BE49-F238E27FC236}">
                <a16:creationId xmlns:a16="http://schemas.microsoft.com/office/drawing/2014/main" id="{077BA2B9-B56E-7C40-BB32-346004AA19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4" y="738822"/>
            <a:ext cx="5181600" cy="5014595"/>
          </a:xfrm>
        </p:spPr>
      </p:pic>
    </p:spTree>
    <p:extLst>
      <p:ext uri="{BB962C8B-B14F-4D97-AF65-F5344CB8AC3E}">
        <p14:creationId xmlns:p14="http://schemas.microsoft.com/office/powerpoint/2010/main" val="938295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81A324-678B-B54F-8C3B-55D82DAB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tone building&#10;&#10;Description automatically generated">
            <a:extLst>
              <a:ext uri="{FF2B5EF4-FFF2-40B4-BE49-F238E27FC236}">
                <a16:creationId xmlns:a16="http://schemas.microsoft.com/office/drawing/2014/main" id="{D6658828-8250-F144-AF47-E6AC44F89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2418188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70ED8E-80CD-8A43-93E9-ECFF77B5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uilding&#10;&#10;Description automatically generated">
            <a:extLst>
              <a:ext uri="{FF2B5EF4-FFF2-40B4-BE49-F238E27FC236}">
                <a16:creationId xmlns:a16="http://schemas.microsoft.com/office/drawing/2014/main" id="{090DD469-2FC1-E84D-BD3D-7712173514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1694" y="813990"/>
            <a:ext cx="4532630" cy="5230019"/>
          </a:xfrm>
        </p:spPr>
      </p:pic>
      <p:pic>
        <p:nvPicPr>
          <p:cNvPr id="9" name="Content Placeholder 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4CD946ED-BC2B-3743-A274-CCC86B7329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7677" y="813990"/>
            <a:ext cx="4810645" cy="5230019"/>
          </a:xfrm>
        </p:spPr>
      </p:pic>
    </p:spTree>
    <p:extLst>
      <p:ext uri="{BB962C8B-B14F-4D97-AF65-F5344CB8AC3E}">
        <p14:creationId xmlns:p14="http://schemas.microsoft.com/office/powerpoint/2010/main" val="1556929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0385-8014-D44C-BEB8-E0F1B03E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ainting of a stone wall&#10;&#10;Description automatically generated">
            <a:extLst>
              <a:ext uri="{FF2B5EF4-FFF2-40B4-BE49-F238E27FC236}">
                <a16:creationId xmlns:a16="http://schemas.microsoft.com/office/drawing/2014/main" id="{72F9C521-E652-614B-A55C-ED91675879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1188720"/>
            <a:ext cx="5471160" cy="4177824"/>
          </a:xfrm>
        </p:spPr>
      </p:pic>
      <p:pic>
        <p:nvPicPr>
          <p:cNvPr id="8" name="Content Placeholder 7" descr="A close up of a clock&#10;&#10;Description automatically generated">
            <a:extLst>
              <a:ext uri="{FF2B5EF4-FFF2-40B4-BE49-F238E27FC236}">
                <a16:creationId xmlns:a16="http://schemas.microsoft.com/office/drawing/2014/main" id="{B9BCE446-AD14-6D4D-BB3C-E9868ABD01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5640" y="1188720"/>
            <a:ext cx="4328160" cy="4177824"/>
          </a:xfrm>
        </p:spPr>
      </p:pic>
    </p:spTree>
    <p:extLst>
      <p:ext uri="{BB962C8B-B14F-4D97-AF65-F5344CB8AC3E}">
        <p14:creationId xmlns:p14="http://schemas.microsoft.com/office/powerpoint/2010/main" val="1086310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C803-3265-3D4B-8069-5E62A469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tone building&#10;&#10;Description automatically generated">
            <a:extLst>
              <a:ext uri="{FF2B5EF4-FFF2-40B4-BE49-F238E27FC236}">
                <a16:creationId xmlns:a16="http://schemas.microsoft.com/office/drawing/2014/main" id="{FF6E0E73-EFA0-8646-A573-1A5FB2AEB9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181600" cy="3749040"/>
          </a:xfrm>
        </p:spPr>
      </p:pic>
      <p:pic>
        <p:nvPicPr>
          <p:cNvPr id="8" name="Content Placeholder 7" descr="A picture containing building, outdoor, white, photo&#10;&#10;Description automatically generated">
            <a:extLst>
              <a:ext uri="{FF2B5EF4-FFF2-40B4-BE49-F238E27FC236}">
                <a16:creationId xmlns:a16="http://schemas.microsoft.com/office/drawing/2014/main" id="{1A6012B5-B997-6644-9526-DEE2D338C1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6040" y="1690688"/>
            <a:ext cx="4937760" cy="3749040"/>
          </a:xfrm>
        </p:spPr>
      </p:pic>
    </p:spTree>
    <p:extLst>
      <p:ext uri="{BB962C8B-B14F-4D97-AF65-F5344CB8AC3E}">
        <p14:creationId xmlns:p14="http://schemas.microsoft.com/office/powerpoint/2010/main" val="572753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3B9A-E469-ED4B-8E69-993938D91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613FB590-11EE-284C-9E11-5474A201D5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279" y="837089"/>
            <a:ext cx="5577839" cy="4786310"/>
          </a:xfrm>
        </p:spPr>
      </p:pic>
      <p:pic>
        <p:nvPicPr>
          <p:cNvPr id="8" name="Content Placeholder 7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8792A6C1-855A-234C-848E-928540F1A1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3" y="837089"/>
            <a:ext cx="5684518" cy="4754878"/>
          </a:xfrm>
        </p:spPr>
      </p:pic>
    </p:spTree>
    <p:extLst>
      <p:ext uri="{BB962C8B-B14F-4D97-AF65-F5344CB8AC3E}">
        <p14:creationId xmlns:p14="http://schemas.microsoft.com/office/powerpoint/2010/main" val="408099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C58999-0B97-3C4D-A950-7B56BA65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cs typeface="David" panose="020E0502060401010101" pitchFamily="34" charset="-79"/>
              </a:rPr>
              <a:t>Спасибо за внимание </a:t>
            </a:r>
            <a:endParaRPr lang="en-US" sz="5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Content Placeholder 5" descr="A person sitting in front of a building&#10;&#10;Description automatically generated">
            <a:extLst>
              <a:ext uri="{FF2B5EF4-FFF2-40B4-BE49-F238E27FC236}">
                <a16:creationId xmlns:a16="http://schemas.microsoft.com/office/drawing/2014/main" id="{06FAC582-8D48-A745-8E11-31CD1819C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180" y="1584007"/>
            <a:ext cx="7787640" cy="4802187"/>
          </a:xfrm>
        </p:spPr>
      </p:pic>
    </p:spTree>
    <p:extLst>
      <p:ext uri="{BB962C8B-B14F-4D97-AF65-F5344CB8AC3E}">
        <p14:creationId xmlns:p14="http://schemas.microsoft.com/office/powerpoint/2010/main" val="54727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E81F-9322-7A46-843D-0C95D098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DCE41F-5396-3A40-928D-4D97FB6B6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50424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7265B1-F10D-224D-9F66-71FC66D7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E5323E-04B4-B74C-9ABD-824B0E12B1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320" y="365125"/>
            <a:ext cx="4465321" cy="58118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058D40-1F7F-C245-BDA4-F508EF271C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3679" y="365125"/>
            <a:ext cx="4465321" cy="5811838"/>
          </a:xfrm>
        </p:spPr>
      </p:pic>
    </p:spTree>
    <p:extLst>
      <p:ext uri="{BB962C8B-B14F-4D97-AF65-F5344CB8AC3E}">
        <p14:creationId xmlns:p14="http://schemas.microsoft.com/office/powerpoint/2010/main" val="99051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901A47-08AC-EA41-B6E6-D1EFB38F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A1DE0-72C1-224B-A57E-91C7DC3F9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6"/>
            <a:ext cx="10652760" cy="6127750"/>
          </a:xfrm>
        </p:spPr>
      </p:pic>
    </p:spTree>
    <p:extLst>
      <p:ext uri="{BB962C8B-B14F-4D97-AF65-F5344CB8AC3E}">
        <p14:creationId xmlns:p14="http://schemas.microsoft.com/office/powerpoint/2010/main" val="177934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C6B4AB4-47DB-EA4D-91A9-CC4712A9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E7B59B-D469-D548-BF7D-38F6637375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4440" y="365125"/>
            <a:ext cx="4084321" cy="5908041"/>
          </a:xfrm>
        </p:spPr>
      </p:pic>
      <p:pic>
        <p:nvPicPr>
          <p:cNvPr id="11" name="Content Placeholder 1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D48365E-9E1D-BD47-860E-B4DA64586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2720" y="365125"/>
            <a:ext cx="4434840" cy="5908041"/>
          </a:xfrm>
        </p:spPr>
      </p:pic>
    </p:spTree>
    <p:extLst>
      <p:ext uri="{BB962C8B-B14F-4D97-AF65-F5344CB8AC3E}">
        <p14:creationId xmlns:p14="http://schemas.microsoft.com/office/powerpoint/2010/main" val="246504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982442-294C-C14E-AADA-51540946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close up of a box&#10;&#10;Description automatically generated">
            <a:extLst>
              <a:ext uri="{FF2B5EF4-FFF2-40B4-BE49-F238E27FC236}">
                <a16:creationId xmlns:a16="http://schemas.microsoft.com/office/drawing/2014/main" id="{03C28D44-6139-3E46-85BD-79B0130F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6"/>
            <a:ext cx="10515600" cy="6127750"/>
          </a:xfrm>
        </p:spPr>
      </p:pic>
    </p:spTree>
    <p:extLst>
      <p:ext uri="{BB962C8B-B14F-4D97-AF65-F5344CB8AC3E}">
        <p14:creationId xmlns:p14="http://schemas.microsoft.com/office/powerpoint/2010/main" val="1837193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ED137F8-F7D4-E04F-8DB3-241E6836B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41960"/>
            <a:ext cx="10576560" cy="57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56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</Words>
  <Application>Microsoft Macintosh PowerPoint</Application>
  <PresentationFormat>Widescreen</PresentationFormat>
  <Paragraphs>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David</vt:lpstr>
      <vt:lpstr>Office Theme</vt:lpstr>
      <vt:lpstr>Храмовая Гора - что под ней?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 за внимание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Храмовая Гора - что под ней?</dc:title>
  <dc:creator>Victoria Berliant</dc:creator>
  <cp:lastModifiedBy>Victoria Berliant</cp:lastModifiedBy>
  <cp:revision>37</cp:revision>
  <dcterms:created xsi:type="dcterms:W3CDTF">2019-05-16T17:36:27Z</dcterms:created>
  <dcterms:modified xsi:type="dcterms:W3CDTF">2019-05-16T20:08:20Z</dcterms:modified>
</cp:coreProperties>
</file>