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92" r:id="rId1"/>
  </p:sldMasterIdLst>
  <p:notesMasterIdLst>
    <p:notesMasterId r:id="rId15"/>
  </p:notesMasterIdLst>
  <p:sldIdLst>
    <p:sldId id="386" r:id="rId2"/>
    <p:sldId id="424" r:id="rId3"/>
    <p:sldId id="426" r:id="rId4"/>
    <p:sldId id="435" r:id="rId5"/>
    <p:sldId id="443" r:id="rId6"/>
    <p:sldId id="444" r:id="rId7"/>
    <p:sldId id="445" r:id="rId8"/>
    <p:sldId id="436" r:id="rId9"/>
    <p:sldId id="438" r:id="rId10"/>
    <p:sldId id="447" r:id="rId11"/>
    <p:sldId id="448" r:id="rId12"/>
    <p:sldId id="449" r:id="rId13"/>
    <p:sldId id="442" r:id="rId14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00"/>
    <a:srgbClr val="FFCC99"/>
    <a:srgbClr val="009999"/>
    <a:srgbClr val="5F5F5F"/>
    <a:srgbClr val="C0C0C0"/>
    <a:srgbClr val="99663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391" autoAdjust="0"/>
    <p:restoredTop sz="83121" autoAdjust="0"/>
  </p:normalViewPr>
  <p:slideViewPr>
    <p:cSldViewPr>
      <p:cViewPr varScale="1">
        <p:scale>
          <a:sx n="64" d="100"/>
          <a:sy n="64" d="100"/>
        </p:scale>
        <p:origin x="8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1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50"/>
    </p:cViewPr>
  </p:sorterViewPr>
  <p:notesViewPr>
    <p:cSldViewPr>
      <p:cViewPr varScale="1">
        <p:scale>
          <a:sx n="64" d="100"/>
          <a:sy n="64" d="100"/>
        </p:scale>
        <p:origin x="165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3CBC348-9F3E-4A49-9C35-26BF8FD98197}" type="datetimeFigureOut">
              <a:rPr lang="he-IL" smtClean="0"/>
              <a:t>ה'/סיון/תשע"ט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38E94BB-C705-490B-AB95-2CF063C4CEB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81071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94BB-C705-490B-AB95-2CF063C4CEBA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99951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94BB-C705-490B-AB95-2CF063C4CEBA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18604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94BB-C705-490B-AB95-2CF063C4CEBA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43193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94BB-C705-490B-AB95-2CF063C4CEBA}" type="slidenum">
              <a:rPr lang="he-IL" smtClean="0"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98138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94BB-C705-490B-AB95-2CF063C4CEBA}" type="slidenum">
              <a:rPr lang="he-IL" smtClean="0"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85831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94BB-C705-490B-AB95-2CF063C4CEBA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54528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94BB-C705-490B-AB95-2CF063C4CEBA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17229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94BB-C705-490B-AB95-2CF063C4CEBA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5703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94BB-C705-490B-AB95-2CF063C4CEBA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4805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94BB-C705-490B-AB95-2CF063C4CEBA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77266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94BB-C705-490B-AB95-2CF063C4CEBA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39690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94BB-C705-490B-AB95-2CF063C4CEBA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89349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94BB-C705-490B-AB95-2CF063C4CEBA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48223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5F96-CC03-4F66-936B-DC54116741FA}" type="datetimeFigureOut">
              <a:rPr lang="he-IL" smtClean="0"/>
              <a:t>ה'/סיון/תשע"ט</a:t>
            </a:fld>
            <a:endParaRPr lang="he-IL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82A7-20BB-4ED2-AA5F-495FB9CC327B}" type="slidenum">
              <a:rPr lang="he-IL" smtClean="0"/>
              <a:t>‹#›</a:t>
            </a:fld>
            <a:endParaRPr lang="he-IL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5F96-CC03-4F66-936B-DC54116741FA}" type="datetimeFigureOut">
              <a:rPr lang="he-IL" smtClean="0"/>
              <a:t>ה'/סיון/תשע"ט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82A7-20BB-4ED2-AA5F-495FB9CC327B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5F96-CC03-4F66-936B-DC54116741FA}" type="datetimeFigureOut">
              <a:rPr lang="he-IL" smtClean="0"/>
              <a:t>ה'/סיון/תשע"ט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82A7-20BB-4ED2-AA5F-495FB9CC327B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5F96-CC03-4F66-936B-DC54116741FA}" type="datetimeFigureOut">
              <a:rPr lang="he-IL" smtClean="0"/>
              <a:t>ה'/סיון/תשע"ט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82A7-20BB-4ED2-AA5F-495FB9CC327B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5F96-CC03-4F66-936B-DC54116741FA}" type="datetimeFigureOut">
              <a:rPr lang="he-IL" smtClean="0"/>
              <a:t>ה'/סיון/תשע"ט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70E82A7-20BB-4ED2-AA5F-495FB9CC327B}" type="slidenum">
              <a:rPr lang="he-IL" smtClean="0"/>
              <a:t>‹#›</a:t>
            </a:fld>
            <a:endParaRPr lang="he-I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5F96-CC03-4F66-936B-DC54116741FA}" type="datetimeFigureOut">
              <a:rPr lang="he-IL" smtClean="0"/>
              <a:t>ה'/סיון/תשע"ט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82A7-20BB-4ED2-AA5F-495FB9CC327B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5F96-CC03-4F66-936B-DC54116741FA}" type="datetimeFigureOut">
              <a:rPr lang="he-IL" smtClean="0"/>
              <a:t>ה'/סיון/תשע"ט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82A7-20BB-4ED2-AA5F-495FB9CC327B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5F96-CC03-4F66-936B-DC54116741FA}" type="datetimeFigureOut">
              <a:rPr lang="he-IL" smtClean="0"/>
              <a:t>ה'/סיון/תשע"ט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82A7-20BB-4ED2-AA5F-495FB9CC327B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5F96-CC03-4F66-936B-DC54116741FA}" type="datetimeFigureOut">
              <a:rPr lang="he-IL" smtClean="0"/>
              <a:t>ה'/סיון/תשע"ט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82A7-20BB-4ED2-AA5F-495FB9CC327B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5F96-CC03-4F66-936B-DC54116741FA}" type="datetimeFigureOut">
              <a:rPr lang="he-IL" smtClean="0"/>
              <a:t>ה'/סיון/תשע"ט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82A7-20BB-4ED2-AA5F-495FB9CC327B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5F96-CC03-4F66-936B-DC54116741FA}" type="datetimeFigureOut">
              <a:rPr lang="he-IL" smtClean="0"/>
              <a:t>ה'/סיון/תשע"ט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82A7-20BB-4ED2-AA5F-495FB9CC327B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A725F96-CC03-4F66-936B-DC54116741FA}" type="datetimeFigureOut">
              <a:rPr lang="he-IL" smtClean="0"/>
              <a:t>ה'/סיון/תשע"ט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70E82A7-20BB-4ED2-AA5F-495FB9CC327B}" type="slidenum">
              <a:rPr lang="he-IL" smtClean="0"/>
              <a:t>‹#›</a:t>
            </a:fld>
            <a:endParaRPr lang="he-I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1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r" rtl="1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r" rtl="1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r" rtl="1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r" rtl="1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r" rtl="1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r" rtl="1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r" rtl="1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r" rtl="1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r" rtl="1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4434" y="5398666"/>
            <a:ext cx="2100280" cy="720080"/>
          </a:xfrm>
        </p:spPr>
        <p:txBody>
          <a:bodyPr>
            <a:noAutofit/>
          </a:bodyPr>
          <a:lstStyle/>
          <a:p>
            <a:pPr algn="l"/>
            <a:endParaRPr lang="en-US" sz="1500" dirty="0">
              <a:solidFill>
                <a:schemeClr val="bg1"/>
              </a:solidFill>
              <a:latin typeface="Bauhaus 93" panose="04030905020B02020C02" pitchFamily="82" charset="0"/>
            </a:endParaRPr>
          </a:p>
          <a:p>
            <a:pPr algn="l"/>
            <a:r>
              <a:rPr lang="en-US" sz="1800" dirty="0">
                <a:solidFill>
                  <a:schemeClr val="bg1"/>
                </a:solidFill>
                <a:latin typeface="Bauhaus 93" panose="04030905020B02020C02" pitchFamily="82" charset="0"/>
              </a:rPr>
              <a:t>Jonatan Meir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F11C9-A439-490D-990C-32222DB49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097" y="487161"/>
            <a:ext cx="5276021" cy="3445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B91594-2D52-4B4D-95BA-43B3427626CD}"/>
              </a:ext>
            </a:extLst>
          </p:cNvPr>
          <p:cNvSpPr/>
          <p:nvPr/>
        </p:nvSpPr>
        <p:spPr>
          <a:xfrm>
            <a:off x="277796" y="397952"/>
            <a:ext cx="2315718" cy="314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Book Antiqua" panose="0204060205030503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A Short History Of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4F26EF-0E3A-487D-9581-555838323236}"/>
              </a:ext>
            </a:extLst>
          </p:cNvPr>
          <p:cNvSpPr/>
          <p:nvPr/>
        </p:nvSpPr>
        <p:spPr>
          <a:xfrm>
            <a:off x="7668344" y="873107"/>
            <a:ext cx="32352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B</a:t>
            </a:r>
            <a:endParaRPr lang="en-US" dirty="0"/>
          </a:p>
          <a:p>
            <a:r>
              <a:rPr lang="pl-PL" dirty="0"/>
              <a:t>R</a:t>
            </a:r>
            <a:endParaRPr lang="en-US" dirty="0"/>
          </a:p>
          <a:p>
            <a:r>
              <a:rPr lang="pl-PL" dirty="0"/>
              <a:t>A</a:t>
            </a:r>
            <a:endParaRPr lang="en-US" dirty="0"/>
          </a:p>
          <a:p>
            <a:r>
              <a:rPr lang="pl-PL" dirty="0"/>
              <a:t>T</a:t>
            </a:r>
          </a:p>
          <a:p>
            <a:r>
              <a:rPr lang="pl-PL" dirty="0"/>
              <a:t>S</a:t>
            </a:r>
            <a:endParaRPr lang="en-US" dirty="0"/>
          </a:p>
          <a:p>
            <a:r>
              <a:rPr lang="en-US" dirty="0"/>
              <a:t>L</a:t>
            </a:r>
            <a:endParaRPr lang="pl-PL" dirty="0"/>
          </a:p>
          <a:p>
            <a:r>
              <a:rPr lang="pl-PL" dirty="0"/>
              <a:t>A</a:t>
            </a:r>
          </a:p>
          <a:p>
            <a:r>
              <a:rPr lang="pl-PL" dirty="0"/>
              <a:t>V</a:t>
            </a:r>
          </a:p>
          <a:p>
            <a:endParaRPr lang="pl-PL" dirty="0"/>
          </a:p>
          <a:p>
            <a:r>
              <a:rPr lang="pl-PL" dirty="0"/>
              <a:t>H</a:t>
            </a:r>
            <a:endParaRPr lang="en-US" dirty="0"/>
          </a:p>
          <a:p>
            <a:r>
              <a:rPr lang="pl-PL" dirty="0"/>
              <a:t>A</a:t>
            </a:r>
          </a:p>
          <a:p>
            <a:r>
              <a:rPr lang="pl-PL" dirty="0"/>
              <a:t>S</a:t>
            </a:r>
          </a:p>
          <a:p>
            <a:r>
              <a:rPr lang="pl-PL" dirty="0"/>
              <a:t>I</a:t>
            </a:r>
          </a:p>
          <a:p>
            <a:r>
              <a:rPr lang="pl-PL" dirty="0"/>
              <a:t>D</a:t>
            </a:r>
          </a:p>
          <a:p>
            <a:r>
              <a:rPr lang="pl-PL" dirty="0"/>
              <a:t>I</a:t>
            </a:r>
          </a:p>
          <a:p>
            <a:r>
              <a:rPr lang="pl-PL" dirty="0"/>
              <a:t>S</a:t>
            </a:r>
          </a:p>
          <a:p>
            <a:r>
              <a:rPr lang="pl-PL" dirty="0"/>
              <a:t>M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4EE07E-6593-4F7D-B5D7-22FBDB9C02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90" y="919541"/>
            <a:ext cx="6924230" cy="4727834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0E7FD1F9-8A83-4BFC-842E-EE864905BB10}"/>
              </a:ext>
            </a:extLst>
          </p:cNvPr>
          <p:cNvSpPr txBox="1">
            <a:spLocks/>
          </p:cNvSpPr>
          <p:nvPr/>
        </p:nvSpPr>
        <p:spPr>
          <a:xfrm>
            <a:off x="7236296" y="5375198"/>
            <a:ext cx="755576" cy="72008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1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1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1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1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1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1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1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1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1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500" dirty="0">
              <a:solidFill>
                <a:schemeClr val="bg1"/>
              </a:solidFill>
              <a:latin typeface="Bauhaus 93" panose="04030905020B02020C02" pitchFamily="82" charset="0"/>
            </a:endParaRPr>
          </a:p>
          <a:p>
            <a:pPr algn="l"/>
            <a:r>
              <a:rPr lang="en-US" sz="1800" dirty="0">
                <a:solidFill>
                  <a:schemeClr val="bg1"/>
                </a:solidFill>
                <a:latin typeface="Bauhaus 93" panose="04030905020B02020C02" pitchFamily="82" charset="0"/>
              </a:rPr>
              <a:t>Part I</a:t>
            </a:r>
          </a:p>
        </p:txBody>
      </p:sp>
    </p:spTree>
    <p:extLst>
      <p:ext uri="{BB962C8B-B14F-4D97-AF65-F5344CB8AC3E}">
        <p14:creationId xmlns:p14="http://schemas.microsoft.com/office/powerpoint/2010/main" val="479525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A7CE1E0-EE3A-4CAF-ADD6-7F0E9C280F93}"/>
              </a:ext>
            </a:extLst>
          </p:cNvPr>
          <p:cNvSpPr/>
          <p:nvPr/>
        </p:nvSpPr>
        <p:spPr>
          <a:xfrm>
            <a:off x="1475656" y="29888"/>
            <a:ext cx="68407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r>
              <a:rPr lang="en-US" sz="2000" dirty="0">
                <a:latin typeface="Garamond" panose="02020404030301010803" pitchFamily="18" charset="0"/>
              </a:rPr>
              <a:t> </a:t>
            </a:r>
          </a:p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r>
              <a:rPr lang="en-US" sz="2000" dirty="0">
                <a:latin typeface="Garamond" panose="02020404030301010803" pitchFamily="18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ECF83B-7E76-4654-ADEC-09FEB3E3DED4}"/>
              </a:ext>
            </a:extLst>
          </p:cNvPr>
          <p:cNvSpPr txBox="1"/>
          <p:nvPr/>
        </p:nvSpPr>
        <p:spPr>
          <a:xfrm>
            <a:off x="1152490" y="143783"/>
            <a:ext cx="646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1845</a:t>
            </a:r>
            <a:endParaRPr lang="en-US" dirty="0">
              <a:cs typeface="Guttman Drogolin" panose="02010401010101010101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B1F8DD-669A-4462-A7D4-01397922C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7562088" cy="314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37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A7CE1E0-EE3A-4CAF-ADD6-7F0E9C280F93}"/>
              </a:ext>
            </a:extLst>
          </p:cNvPr>
          <p:cNvSpPr/>
          <p:nvPr/>
        </p:nvSpPr>
        <p:spPr>
          <a:xfrm>
            <a:off x="1475656" y="29888"/>
            <a:ext cx="68407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r>
              <a:rPr lang="en-US" sz="2000" dirty="0">
                <a:latin typeface="Garamond" panose="02020404030301010803" pitchFamily="18" charset="0"/>
              </a:rPr>
              <a:t> </a:t>
            </a:r>
          </a:p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r>
              <a:rPr lang="en-US" sz="2000" dirty="0">
                <a:latin typeface="Garamond" panose="02020404030301010803" pitchFamily="18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ECF83B-7E76-4654-ADEC-09FEB3E3DED4}"/>
              </a:ext>
            </a:extLst>
          </p:cNvPr>
          <p:cNvSpPr txBox="1"/>
          <p:nvPr/>
        </p:nvSpPr>
        <p:spPr>
          <a:xfrm>
            <a:off x="1152490" y="143783"/>
            <a:ext cx="646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1845</a:t>
            </a:r>
            <a:endParaRPr lang="en-US" dirty="0">
              <a:cs typeface="Guttman Drogolin" panose="02010401010101010101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B2B757-5533-46DA-A43F-EC6C54497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6" y="502920"/>
            <a:ext cx="7562088" cy="5852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B23A7D-FB0A-4A78-BAF9-9AADB4CF2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6" y="5949280"/>
            <a:ext cx="7562088" cy="56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23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A7CE1E0-EE3A-4CAF-ADD6-7F0E9C280F93}"/>
              </a:ext>
            </a:extLst>
          </p:cNvPr>
          <p:cNvSpPr/>
          <p:nvPr/>
        </p:nvSpPr>
        <p:spPr>
          <a:xfrm>
            <a:off x="1475656" y="29888"/>
            <a:ext cx="68407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r>
              <a:rPr lang="en-US" sz="2000" dirty="0">
                <a:latin typeface="Garamond" panose="02020404030301010803" pitchFamily="18" charset="0"/>
              </a:rPr>
              <a:t> </a:t>
            </a:r>
          </a:p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r>
              <a:rPr lang="en-US" sz="2000" dirty="0">
                <a:latin typeface="Garamond" panose="02020404030301010803" pitchFamily="18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ECF83B-7E76-4654-ADEC-09FEB3E3DED4}"/>
              </a:ext>
            </a:extLst>
          </p:cNvPr>
          <p:cNvSpPr txBox="1"/>
          <p:nvPr/>
        </p:nvSpPr>
        <p:spPr>
          <a:xfrm>
            <a:off x="1152490" y="143783"/>
            <a:ext cx="646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1845</a:t>
            </a:r>
            <a:endParaRPr lang="en-US" dirty="0">
              <a:cs typeface="Guttman Drogolin" panose="02010401010101010101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4F5787-3B64-4291-997C-63F341B30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6" y="1495044"/>
            <a:ext cx="7562088" cy="386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69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A7CE1E0-EE3A-4CAF-ADD6-7F0E9C280F93}"/>
              </a:ext>
            </a:extLst>
          </p:cNvPr>
          <p:cNvSpPr/>
          <p:nvPr/>
        </p:nvSpPr>
        <p:spPr>
          <a:xfrm>
            <a:off x="1475656" y="29888"/>
            <a:ext cx="68407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r>
              <a:rPr lang="en-US" sz="2000" dirty="0">
                <a:latin typeface="Garamond" panose="02020404030301010803" pitchFamily="18" charset="0"/>
              </a:rPr>
              <a:t> </a:t>
            </a:r>
          </a:p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r>
              <a:rPr lang="en-US" sz="2000" dirty="0">
                <a:latin typeface="Garamond" panose="02020404030301010803" pitchFamily="18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210063-516D-4B9F-B053-6D9B84B761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3372" y="-822960"/>
            <a:ext cx="6277256" cy="850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92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A7CE1E0-EE3A-4CAF-ADD6-7F0E9C280F93}"/>
              </a:ext>
            </a:extLst>
          </p:cNvPr>
          <p:cNvSpPr/>
          <p:nvPr/>
        </p:nvSpPr>
        <p:spPr>
          <a:xfrm>
            <a:off x="1475656" y="29888"/>
            <a:ext cx="68407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r>
              <a:rPr lang="en-US" sz="2000" dirty="0">
                <a:latin typeface="Garamond" panose="02020404030301010803" pitchFamily="18" charset="0"/>
              </a:rPr>
              <a:t> </a:t>
            </a:r>
          </a:p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r>
              <a:rPr lang="en-US" sz="2000" dirty="0">
                <a:latin typeface="Garamond" panose="02020404030301010803" pitchFamily="18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45B296-9B44-4BE2-81FC-C0B37072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10" y="1076804"/>
            <a:ext cx="3977640" cy="5303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8F8763-B8DD-42EB-82B2-4E37BCD66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353" y="126743"/>
            <a:ext cx="4254537" cy="5669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98A9C1-F7A3-4D5D-8BF0-4FEE3EDEC57A}"/>
              </a:ext>
            </a:extLst>
          </p:cNvPr>
          <p:cNvSpPr txBox="1"/>
          <p:nvPr/>
        </p:nvSpPr>
        <p:spPr>
          <a:xfrm>
            <a:off x="1692598" y="660830"/>
            <a:ext cx="646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1815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389C2D-EF17-4F43-95B9-9EB450E89BFF}"/>
              </a:ext>
            </a:extLst>
          </p:cNvPr>
          <p:cNvSpPr/>
          <p:nvPr/>
        </p:nvSpPr>
        <p:spPr>
          <a:xfrm>
            <a:off x="6444208" y="5894622"/>
            <a:ext cx="646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1808</a:t>
            </a:r>
          </a:p>
        </p:txBody>
      </p:sp>
    </p:spTree>
    <p:extLst>
      <p:ext uri="{BB962C8B-B14F-4D97-AF65-F5344CB8AC3E}">
        <p14:creationId xmlns:p14="http://schemas.microsoft.com/office/powerpoint/2010/main" val="975658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 flipV="1">
            <a:off x="-1393534" y="2951707"/>
            <a:ext cx="5040560" cy="64807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endParaRPr lang="he-IL" sz="20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7CE1E0-EE3A-4CAF-ADD6-7F0E9C280F93}"/>
              </a:ext>
            </a:extLst>
          </p:cNvPr>
          <p:cNvSpPr/>
          <p:nvPr/>
        </p:nvSpPr>
        <p:spPr>
          <a:xfrm>
            <a:off x="1475656" y="29888"/>
            <a:ext cx="68407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r>
              <a:rPr lang="en-US" sz="2000" dirty="0">
                <a:latin typeface="Garamond" panose="02020404030301010803" pitchFamily="18" charset="0"/>
              </a:rPr>
              <a:t> </a:t>
            </a:r>
          </a:p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r>
              <a:rPr lang="en-US" sz="2000" dirty="0">
                <a:latin typeface="Garamond" panose="02020404030301010803" pitchFamily="18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B8EE4E-018B-45E4-B710-5F8C2076F5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92671"/>
            <a:ext cx="4893609" cy="5943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4C27D9-A372-4737-AEC4-4E3C2DBCBDD7}"/>
              </a:ext>
            </a:extLst>
          </p:cNvPr>
          <p:cNvSpPr txBox="1"/>
          <p:nvPr/>
        </p:nvSpPr>
        <p:spPr>
          <a:xfrm>
            <a:off x="1906355" y="76614"/>
            <a:ext cx="1330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600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מעשה מהלחם</a:t>
            </a:r>
            <a:endParaRPr lang="en-US" sz="1600" dirty="0">
              <a:cs typeface="Guttman Drogolin" panose="02010401010101010101" pitchFamily="2" charset="-79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7AA36-AB7A-4213-B010-E144DB64D04C}"/>
              </a:ext>
            </a:extLst>
          </p:cNvPr>
          <p:cNvSpPr/>
          <p:nvPr/>
        </p:nvSpPr>
        <p:spPr>
          <a:xfrm>
            <a:off x="6446598" y="2022910"/>
            <a:ext cx="12827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1600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מגילת סתרים</a:t>
            </a:r>
            <a:endParaRPr lang="en-US" sz="1600" dirty="0">
              <a:cs typeface="Guttman Drogolin" panose="02010401010101010101" pitchFamily="2" charset="-79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355CB9-E833-4515-B4D0-F20E3FDF5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2754048"/>
            <a:ext cx="351802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95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A7CE1E0-EE3A-4CAF-ADD6-7F0E9C280F93}"/>
              </a:ext>
            </a:extLst>
          </p:cNvPr>
          <p:cNvSpPr/>
          <p:nvPr/>
        </p:nvSpPr>
        <p:spPr>
          <a:xfrm>
            <a:off x="1475656" y="29888"/>
            <a:ext cx="68407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r>
              <a:rPr lang="en-US" sz="2000" dirty="0">
                <a:latin typeface="Garamond" panose="02020404030301010803" pitchFamily="18" charset="0"/>
              </a:rPr>
              <a:t> </a:t>
            </a:r>
          </a:p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r>
              <a:rPr lang="en-US" sz="2000" dirty="0">
                <a:latin typeface="Garamond" panose="02020404030301010803" pitchFamily="18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ECF83B-7E76-4654-ADEC-09FEB3E3DED4}"/>
              </a:ext>
            </a:extLst>
          </p:cNvPr>
          <p:cNvSpPr txBox="1"/>
          <p:nvPr/>
        </p:nvSpPr>
        <p:spPr>
          <a:xfrm>
            <a:off x="5308861" y="582696"/>
            <a:ext cx="3007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ר' נתן </a:t>
            </a:r>
            <a:r>
              <a:rPr lang="he-IL" dirty="0" err="1">
                <a:latin typeface="Guttman Drogolin" panose="02010401010101010101" pitchFamily="2" charset="-79"/>
                <a:cs typeface="Guttman Drogolin" panose="02010401010101010101" pitchFamily="2" charset="-79"/>
              </a:rPr>
              <a:t>מנמירוב</a:t>
            </a:r>
            <a:r>
              <a:rPr lang="he-IL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 – ימי </a:t>
            </a:r>
            <a:r>
              <a:rPr lang="he-IL" dirty="0" err="1">
                <a:latin typeface="Guttman Drogolin" panose="02010401010101010101" pitchFamily="2" charset="-79"/>
                <a:cs typeface="Guttman Drogolin" panose="02010401010101010101" pitchFamily="2" charset="-79"/>
              </a:rPr>
              <a:t>מוהרנ"ת</a:t>
            </a:r>
            <a:endParaRPr lang="en-US" dirty="0">
              <a:cs typeface="Guttman Drogolin" panose="02010401010101010101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B07ECD-DC81-4A0A-A86D-DAA3BE4AD7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2696"/>
            <a:ext cx="2239163" cy="31089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CD7023-0C37-445C-8952-E769A3595C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67854" y="788730"/>
            <a:ext cx="4565203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47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A7CE1E0-EE3A-4CAF-ADD6-7F0E9C280F93}"/>
              </a:ext>
            </a:extLst>
          </p:cNvPr>
          <p:cNvSpPr/>
          <p:nvPr/>
        </p:nvSpPr>
        <p:spPr>
          <a:xfrm>
            <a:off x="1475656" y="29888"/>
            <a:ext cx="68407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r>
              <a:rPr lang="en-US" sz="2000" dirty="0">
                <a:latin typeface="Garamond" panose="02020404030301010803" pitchFamily="18" charset="0"/>
              </a:rPr>
              <a:t> </a:t>
            </a:r>
          </a:p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r>
              <a:rPr lang="en-US" sz="2000" dirty="0">
                <a:latin typeface="Garamond" panose="02020404030301010803" pitchFamily="18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ECF83B-7E76-4654-ADEC-09FEB3E3DED4}"/>
              </a:ext>
            </a:extLst>
          </p:cNvPr>
          <p:cNvSpPr txBox="1"/>
          <p:nvPr/>
        </p:nvSpPr>
        <p:spPr>
          <a:xfrm>
            <a:off x="3392258" y="300343"/>
            <a:ext cx="3007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ר' נתן </a:t>
            </a:r>
            <a:r>
              <a:rPr lang="he-IL" dirty="0" err="1">
                <a:latin typeface="Guttman Drogolin" panose="02010401010101010101" pitchFamily="2" charset="-79"/>
                <a:cs typeface="Guttman Drogolin" panose="02010401010101010101" pitchFamily="2" charset="-79"/>
              </a:rPr>
              <a:t>מנמירוב</a:t>
            </a:r>
            <a:r>
              <a:rPr lang="he-IL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 – ימי </a:t>
            </a:r>
            <a:r>
              <a:rPr lang="he-IL" dirty="0" err="1">
                <a:latin typeface="Guttman Drogolin" panose="02010401010101010101" pitchFamily="2" charset="-79"/>
                <a:cs typeface="Guttman Drogolin" panose="02010401010101010101" pitchFamily="2" charset="-79"/>
              </a:rPr>
              <a:t>מוהרנ"ת</a:t>
            </a:r>
            <a:endParaRPr lang="en-US" dirty="0">
              <a:cs typeface="Guttman Drogolin" panose="02010401010101010101" pitchFamily="2" charset="-79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2D7242-198A-420C-91D4-5C64A95318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965682"/>
            <a:ext cx="7560564" cy="28163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7C09B7-342E-4E2F-B005-6D5E58C972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40129"/>
            <a:ext cx="7560564" cy="352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35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A7CE1E0-EE3A-4CAF-ADD6-7F0E9C280F93}"/>
              </a:ext>
            </a:extLst>
          </p:cNvPr>
          <p:cNvSpPr/>
          <p:nvPr/>
        </p:nvSpPr>
        <p:spPr>
          <a:xfrm>
            <a:off x="1475656" y="29888"/>
            <a:ext cx="68407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r>
              <a:rPr lang="en-US" sz="2000" dirty="0">
                <a:latin typeface="Garamond" panose="02020404030301010803" pitchFamily="18" charset="0"/>
              </a:rPr>
              <a:t> </a:t>
            </a:r>
          </a:p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r>
              <a:rPr lang="en-US" sz="2000" dirty="0">
                <a:latin typeface="Garamond" panose="02020404030301010803" pitchFamily="18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ECF83B-7E76-4654-ADEC-09FEB3E3DED4}"/>
              </a:ext>
            </a:extLst>
          </p:cNvPr>
          <p:cNvSpPr txBox="1"/>
          <p:nvPr/>
        </p:nvSpPr>
        <p:spPr>
          <a:xfrm>
            <a:off x="3392258" y="570797"/>
            <a:ext cx="3007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ר' נתן </a:t>
            </a:r>
            <a:r>
              <a:rPr lang="he-IL" dirty="0" err="1">
                <a:latin typeface="Guttman Drogolin" panose="02010401010101010101" pitchFamily="2" charset="-79"/>
                <a:cs typeface="Guttman Drogolin" panose="02010401010101010101" pitchFamily="2" charset="-79"/>
              </a:rPr>
              <a:t>מנמירוב</a:t>
            </a:r>
            <a:r>
              <a:rPr lang="he-IL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 – ימי </a:t>
            </a:r>
            <a:r>
              <a:rPr lang="he-IL" dirty="0" err="1">
                <a:latin typeface="Guttman Drogolin" panose="02010401010101010101" pitchFamily="2" charset="-79"/>
                <a:cs typeface="Guttman Drogolin" panose="02010401010101010101" pitchFamily="2" charset="-79"/>
              </a:rPr>
              <a:t>מוהרנ"ת</a:t>
            </a:r>
            <a:endParaRPr lang="en-US" dirty="0">
              <a:cs typeface="Guttman Drogolin" panose="02010401010101010101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C32765-5B16-464F-84E4-BDFB25EA94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26" y="1340768"/>
            <a:ext cx="7560564" cy="439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61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A7CE1E0-EE3A-4CAF-ADD6-7F0E9C280F93}"/>
              </a:ext>
            </a:extLst>
          </p:cNvPr>
          <p:cNvSpPr/>
          <p:nvPr/>
        </p:nvSpPr>
        <p:spPr>
          <a:xfrm>
            <a:off x="1475656" y="29888"/>
            <a:ext cx="68407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r>
              <a:rPr lang="en-US" sz="2000" dirty="0">
                <a:latin typeface="Garamond" panose="02020404030301010803" pitchFamily="18" charset="0"/>
              </a:rPr>
              <a:t> </a:t>
            </a:r>
          </a:p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r>
              <a:rPr lang="en-US" sz="2000" dirty="0">
                <a:latin typeface="Garamond" panose="02020404030301010803" pitchFamily="18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ECF83B-7E76-4654-ADEC-09FEB3E3DED4}"/>
              </a:ext>
            </a:extLst>
          </p:cNvPr>
          <p:cNvSpPr txBox="1"/>
          <p:nvPr/>
        </p:nvSpPr>
        <p:spPr>
          <a:xfrm>
            <a:off x="3392258" y="570797"/>
            <a:ext cx="3007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ר' נתן </a:t>
            </a:r>
            <a:r>
              <a:rPr lang="he-IL" dirty="0" err="1">
                <a:latin typeface="Guttman Drogolin" panose="02010401010101010101" pitchFamily="2" charset="-79"/>
                <a:cs typeface="Guttman Drogolin" panose="02010401010101010101" pitchFamily="2" charset="-79"/>
              </a:rPr>
              <a:t>מנמירוב</a:t>
            </a:r>
            <a:r>
              <a:rPr lang="he-IL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 – ימי </a:t>
            </a:r>
            <a:r>
              <a:rPr lang="he-IL" dirty="0" err="1">
                <a:latin typeface="Guttman Drogolin" panose="02010401010101010101" pitchFamily="2" charset="-79"/>
                <a:cs typeface="Guttman Drogolin" panose="02010401010101010101" pitchFamily="2" charset="-79"/>
              </a:rPr>
              <a:t>מוהרנ"ת</a:t>
            </a:r>
            <a:endParaRPr lang="en-US" dirty="0">
              <a:cs typeface="Guttman Drogolin" panose="02010401010101010101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E37B20-895D-4F66-8D29-A9E1DD3EA0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70797"/>
            <a:ext cx="7560564" cy="57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5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A7CE1E0-EE3A-4CAF-ADD6-7F0E9C280F93}"/>
              </a:ext>
            </a:extLst>
          </p:cNvPr>
          <p:cNvSpPr/>
          <p:nvPr/>
        </p:nvSpPr>
        <p:spPr>
          <a:xfrm>
            <a:off x="1475656" y="29888"/>
            <a:ext cx="68407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r>
              <a:rPr lang="en-US" sz="2000" dirty="0">
                <a:latin typeface="Garamond" panose="02020404030301010803" pitchFamily="18" charset="0"/>
              </a:rPr>
              <a:t> </a:t>
            </a:r>
          </a:p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r>
              <a:rPr lang="en-US" sz="2000" dirty="0">
                <a:latin typeface="Garamond" panose="02020404030301010803" pitchFamily="18" charset="0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3C9AE5-BBFA-4B2F-8250-E6B9862F3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74320"/>
            <a:ext cx="3758463" cy="6309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85D341-BD52-4D42-BE66-DA44CDBFA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769" y="2204864"/>
            <a:ext cx="7710468" cy="32918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09162B-0241-4BF1-8F1B-F59A731B81B0}"/>
              </a:ext>
            </a:extLst>
          </p:cNvPr>
          <p:cNvSpPr/>
          <p:nvPr/>
        </p:nvSpPr>
        <p:spPr>
          <a:xfrm>
            <a:off x="5435062" y="933222"/>
            <a:ext cx="17427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1600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התיקון הכללי 1822</a:t>
            </a:r>
            <a:endParaRPr lang="en-US" dirty="0">
              <a:cs typeface="Guttman Drogolin" panose="0201040101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60097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A7CE1E0-EE3A-4CAF-ADD6-7F0E9C280F93}"/>
              </a:ext>
            </a:extLst>
          </p:cNvPr>
          <p:cNvSpPr/>
          <p:nvPr/>
        </p:nvSpPr>
        <p:spPr>
          <a:xfrm>
            <a:off x="1475656" y="29888"/>
            <a:ext cx="68407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r>
              <a:rPr lang="en-US" sz="2000" dirty="0">
                <a:latin typeface="Garamond" panose="02020404030301010803" pitchFamily="18" charset="0"/>
              </a:rPr>
              <a:t> </a:t>
            </a:r>
          </a:p>
          <a:p>
            <a:pPr algn="l"/>
            <a:endParaRPr lang="en-US" sz="2000" dirty="0">
              <a:latin typeface="Garamond" panose="02020404030301010803" pitchFamily="18" charset="0"/>
            </a:endParaRPr>
          </a:p>
          <a:p>
            <a:pPr algn="l"/>
            <a:r>
              <a:rPr lang="en-US" sz="2000" dirty="0">
                <a:latin typeface="Garamond" panose="02020404030301010803" pitchFamily="18" charset="0"/>
              </a:rPr>
              <a:t>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CD4F46-E6F1-4D39-B374-5F248000D616}"/>
              </a:ext>
            </a:extLst>
          </p:cNvPr>
          <p:cNvSpPr/>
          <p:nvPr/>
        </p:nvSpPr>
        <p:spPr>
          <a:xfrm>
            <a:off x="3393631" y="352493"/>
            <a:ext cx="23567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he-IL" sz="1600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ליקוטי תפילות 1826-1822</a:t>
            </a:r>
            <a:endParaRPr lang="en-US" dirty="0">
              <a:cs typeface="Guttman Drogolin" panose="02010401010101010101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81A22D-7A68-494B-8CF0-FA4BEB9353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82" y="690588"/>
            <a:ext cx="7089435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746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7182</TotalTime>
  <Words>104</Words>
  <Application>Microsoft Office PowerPoint</Application>
  <PresentationFormat>On-screen Show (4:3)</PresentationFormat>
  <Paragraphs>108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Bauhaus 93</vt:lpstr>
      <vt:lpstr>Book Antiqua</vt:lpstr>
      <vt:lpstr>Calibri</vt:lpstr>
      <vt:lpstr>Garamond</vt:lpstr>
      <vt:lpstr>Guttman Drogolin</vt:lpstr>
      <vt:lpstr>Lucida Sans</vt:lpstr>
      <vt:lpstr>Wingdings</vt:lpstr>
      <vt:lpstr>Wingdings 2</vt:lpstr>
      <vt:lpstr>Wingdings 3</vt:lpstr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Boaz</dc:creator>
  <cp:lastModifiedBy>Windows User</cp:lastModifiedBy>
  <cp:revision>268</cp:revision>
  <dcterms:created xsi:type="dcterms:W3CDTF">2012-05-24T10:56:51Z</dcterms:created>
  <dcterms:modified xsi:type="dcterms:W3CDTF">2019-06-08T10:49:47Z</dcterms:modified>
</cp:coreProperties>
</file>