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94" r:id="rId2"/>
    <p:sldId id="257" r:id="rId3"/>
    <p:sldId id="287" r:id="rId4"/>
    <p:sldId id="273" r:id="rId5"/>
    <p:sldId id="295" r:id="rId6"/>
    <p:sldId id="288" r:id="rId7"/>
    <p:sldId id="277" r:id="rId8"/>
    <p:sldId id="289" r:id="rId9"/>
    <p:sldId id="276" r:id="rId10"/>
    <p:sldId id="258" r:id="rId11"/>
    <p:sldId id="275" r:id="rId12"/>
    <p:sldId id="290" r:id="rId13"/>
    <p:sldId id="260" r:id="rId14"/>
    <p:sldId id="259" r:id="rId15"/>
    <p:sldId id="262" r:id="rId16"/>
    <p:sldId id="263" r:id="rId17"/>
    <p:sldId id="282" r:id="rId18"/>
    <p:sldId id="264" r:id="rId19"/>
    <p:sldId id="265" r:id="rId20"/>
    <p:sldId id="281" r:id="rId21"/>
    <p:sldId id="266" r:id="rId22"/>
    <p:sldId id="283" r:id="rId23"/>
    <p:sldId id="284" r:id="rId24"/>
    <p:sldId id="280" r:id="rId25"/>
    <p:sldId id="269" r:id="rId26"/>
    <p:sldId id="285" r:id="rId27"/>
    <p:sldId id="272" r:id="rId28"/>
    <p:sldId id="292" r:id="rId29"/>
    <p:sldId id="293" r:id="rId30"/>
    <p:sldId id="29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743B0-A929-46EF-B792-9E49F8F9302B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01E74-F20C-4B81-8891-B69792777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4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01E74-F20C-4B81-8891-B697927773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4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01E74-F20C-4B81-8891-B697927773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1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CB7744-A9D0-4947-B9EA-FF16A6019D5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CCDCE4-0B7D-4530-831C-03A34DEBB95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Нарратив </a:t>
            </a:r>
            <a:endParaRPr lang="en-US" sz="4800" dirty="0"/>
          </a:p>
        </p:txBody>
      </p:sp>
      <p:pic>
        <p:nvPicPr>
          <p:cNvPr id="13314" name="Picture 2" descr="G:\Boris\Work yuli 2020\Eshkolot\Narratives\061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624736" cy="501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000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Boris\Work yuli 2020\Eshkolot\Narratives\Tar_8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3327546" cy="49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Boris\Work yuli 2020\Eshkolot\Narratives\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22" y="1124744"/>
            <a:ext cx="312143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931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Boris\Work yuli 2020\Eshkolot\Narratives\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75757"/>
            <a:ext cx="3152045" cy="50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Boris\Work yuli 2020\Eshkolot\Narratives\1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61639"/>
            <a:ext cx="3534393" cy="50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43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Boris\Work yuli 2020\Eshkolot\Narratives\IMG-20200729-WA0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10958"/>
            <a:ext cx="495255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Boris\Work yuli 2020\Eshkolot\Narratives\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32" y="1628800"/>
            <a:ext cx="451356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257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Boris\Work yuli 2020\Eshkolot\Narratives\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3"/>
            <a:ext cx="3625012" cy="54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Boris\Work yuli 2020\Eshkolot\Narratives\012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63822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90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:\Boris\Work yuli 2020\Eshkolot\Narratives\12 Gwozdziec ceiling toward north-east corner elephant with palaquin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59222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Boris\Work yuli 2020\Eshkolot\Narratives\2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326128" cy="440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677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Boris\Work yuli 2020\Eshkolot\Narratives\P10506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5" y="1772816"/>
            <a:ext cx="4230621" cy="31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Boris\Work yuli 2020\Eshkolot\Narratives\211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413203" cy="306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871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Boris\Work yuli 2020\Eshkolot\Narratives\2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2924944"/>
            <a:ext cx="3086615" cy="326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Boris\Work yuli 2020\Eshkolot\Bestiary\wallpaint\P11305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3621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29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Boris\Work yuli 2020\Eshkolot\Narratives\0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151925" cy="51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716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G:\Boris\Work yuli 2020\Eshkolot\Narratives\0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6720161" cy="486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Boris\Work yuli 2020\Eshkolot\Narratives\Mantova 15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640"/>
            <a:ext cx="2592288" cy="38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716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Boris\Work yuli 2020\Eshkolot\Narratives\Przedborz_IS PAN 0000018456_p_19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925593" cy="481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568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yuli 2020\Eshkolot\Narratives\8 Chodorow Interior view ceiling zodiac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71" y="764704"/>
            <a:ext cx="5750747" cy="534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41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yuli 2020\Eshkolot\Narratives\0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5443"/>
            <a:ext cx="4896544" cy="367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Boris\Work yuli 2020\Eshkolot\Narratives\0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46" y="3140968"/>
            <a:ext cx="461009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017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G:\Boris\Work yuli 2020\Eshkolot\Narratives\0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7" y="466543"/>
            <a:ext cx="5145265" cy="353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Boris\Work yuli 2020\Eshkolot\Narratives\0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6"/>
            <a:ext cx="4470648" cy="30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779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Boris\Work yuli 2020\Eshkolot\Narratives\A30042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33837"/>
            <a:ext cx="5314699" cy="32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Boris\Work yuli 2020\Eshkolot\Narratives\A3004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478760" cy="354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511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Boris\Work yuli 2020\Eshkolot\Narratives\0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320480" cy="379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Boris\Work yuli 2020\Eshkolot\Narratives\033 - Copy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501008"/>
            <a:ext cx="4380683" cy="318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42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Boris\Work yuli 2020\Eshkolot\Narratives\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36" y="332656"/>
            <a:ext cx="864675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Boris\Articles\Leviathan\Leviathan Illustrations\15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3789040"/>
            <a:ext cx="3600400" cy="299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56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G:\Boris\Work yuli 2020\Eshkolot\Narratives\A 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3811325" cy="37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Boris\Work yuli 2020\Eshkolot\Narratives\A3004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540680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25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Boris\Work yuli 2020\Eshkolot\Narratives\0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24536" cy="36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Boris\Work yuli 2020\Eshkolot\Narratives\0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470648" cy="335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69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Boris\Work yuli 2020\Eshkolot\Narratives\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5400600" cy="49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Boris\Work yuli 2020\Eshkolot\Narratives\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3717032"/>
            <a:ext cx="3844636" cy="28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0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G:\Boris\Work yuli 2020\Eshkolot\Narratives\A301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552345" cy="55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74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Boris\Work yuli 2020\Eshkolot\Narratives\2000231-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549097" cy="603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417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:\Boris\Work yuli 2020\Eshkolot\Narratives\rabbitttful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3356992"/>
            <a:ext cx="5472608" cy="260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Boris\Work yuli 2020\Eshkolot\Narratives\imag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40" y="908720"/>
            <a:ext cx="707304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814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Boris\Projects\Synagogues Murals\Index\Ukraine\Chernovits murals\Great synagogue\Interior general view\Holy places\0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15633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312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Boris\Work yuli 2020\Eshkolot\Narratives\unnamed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4365104"/>
            <a:ext cx="4038600" cy="226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Boris\Work yuli 2020\Eshkolot\Narratives\IMG_15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5481651" cy="416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Boris\Work yuli 2020\Eshkolot\Narratives\450px-Wappen_röm.kais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49578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Boris\Work yuli 2020\Eshkolot\Narratives\Žygimont_Aŭgust,_Pahonia._Жыгімонт_Аўгуст,_Пагоня_crop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4038600" cy="4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Boris\Work yuli 2020\Eshkolot\Narratives\8 Chodorow Interior view ceiling zodiac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89040"/>
            <a:ext cx="3168352" cy="294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41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Boris\Work yuli 2020\Eshkolot\Narratives\8 Chodorow Interior view ceiling zodiac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80020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Boris\Work yuli 2020\Eshkolot\Narratives\Tar_8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3126074" cy="463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423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oris\Work yuli 2020\Eshkolot\Narratives\cift-basli-kart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Boris\Work yuli 2020\Eshkolot\Narratives\GREECE_086_1abb8e92-b22c-4811-84e7-12c87cd6c74a.web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4426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719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yuli 2020\Eshkolot\Narratives\British Museu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50346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6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hotographies\Boris\Symbolic animals\E\E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845" y="845647"/>
            <a:ext cx="6552727" cy="49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Photographies\Boris\Geraldic eagle\F Eagle\F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122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1341</TotalTime>
  <Words>3</Words>
  <Application>Microsoft Office PowerPoint</Application>
  <PresentationFormat>On-screen Show (4:3)</PresentationFormat>
  <Paragraphs>3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Apex</vt:lpstr>
      <vt:lpstr>Нарратив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Нарратив </dc:title>
  <dc:creator>user</dc:creator>
  <cp:lastModifiedBy>user</cp:lastModifiedBy>
  <cp:revision>50</cp:revision>
  <dcterms:created xsi:type="dcterms:W3CDTF">2020-07-26T07:21:45Z</dcterms:created>
  <dcterms:modified xsi:type="dcterms:W3CDTF">2020-07-29T11:08:48Z</dcterms:modified>
</cp:coreProperties>
</file>