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0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61" r:id="rId18"/>
    <p:sldId id="277" r:id="rId19"/>
    <p:sldId id="278" r:id="rId20"/>
    <p:sldId id="272" r:id="rId21"/>
    <p:sldId id="279" r:id="rId22"/>
    <p:sldId id="273" r:id="rId23"/>
    <p:sldId id="274" r:id="rId24"/>
    <p:sldId id="280" r:id="rId25"/>
    <p:sldId id="275" r:id="rId26"/>
    <p:sldId id="276" r:id="rId27"/>
    <p:sldId id="296" r:id="rId28"/>
    <p:sldId id="281" r:id="rId29"/>
    <p:sldId id="299" r:id="rId30"/>
    <p:sldId id="290" r:id="rId31"/>
    <p:sldId id="283" r:id="rId32"/>
    <p:sldId id="282" r:id="rId33"/>
    <p:sldId id="284" r:id="rId34"/>
    <p:sldId id="293" r:id="rId35"/>
    <p:sldId id="292" r:id="rId36"/>
    <p:sldId id="285" r:id="rId37"/>
    <p:sldId id="286" r:id="rId38"/>
    <p:sldId id="287" r:id="rId39"/>
    <p:sldId id="294" r:id="rId40"/>
    <p:sldId id="295" r:id="rId41"/>
    <p:sldId id="288" r:id="rId42"/>
    <p:sldId id="289" r:id="rId43"/>
    <p:sldId id="298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12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59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5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85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1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60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6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44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1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09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47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53668-56D6-441F-8F66-A425E1E6C398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F7E2A-9D60-4E44-8434-459F51A4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0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1970" y="1047692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Гермес Иудейский:</a:t>
            </a:r>
            <a:b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мумии, алхимия и каббала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5335140"/>
            <a:ext cx="9458325" cy="9318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Зотов</a:t>
            </a:r>
            <a:endParaRPr lang="de-DE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мл.н.с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библиотеки герцога Августа</a:t>
            </a:r>
            <a:endParaRPr lang="de-DE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Вольфенбюттель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79" y="4852987"/>
            <a:ext cx="2605354" cy="2162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25"/>
            <a:ext cx="3672722" cy="22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тумы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применяется к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кезайиту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плоти мумии, потому что он не разваливается в прах, если только специально не истолочь. Хотя мумия и достигает этого твердого состояния только благодаря тому, что ее смешивают с препаратами и бальзамами, без которых она превратилась бы в кучу пыли, но все же мы рассматриваем только ее нынешнее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Мнение Рабби Авраама бен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Мордехая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Халеви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конец </a:t>
            </a:r>
            <a:r>
              <a:rPr lang="de-DE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  <a:p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«Хотя эти препараты и бальзамы и имеют большую ценность &lt;…&gt; тем не менее, лекарственную ценность имеют именно члены трупа &lt;…&gt; Причина, по которой не используют плоть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незабальзамированных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трупов в том, что плоть разлагается и, следовательно, теряет свою ценность. Однако препараты предотвращают разложение и навсегда сохраняют лекарственную ценность плоти трупа».</a:t>
            </a:r>
            <a:endParaRPr lang="de-DE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Мнение Рабби Авраама бен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Мордехая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Халеви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конец </a:t>
            </a:r>
            <a:r>
              <a:rPr lang="de-DE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  <a:p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тому, что я слышал, эта мумия не содержит плоти, а только кости, покрытые кожей. [Кости] очень сухие, без остатка влаги от плоти. Я спрашивал, крошатся ли эти кости сами по себе, и мне ответили, что они не только не крошатся, но даже сломать их трудно. Исходя из этого, нет никаких сомнений в том, что [мумия] придает ритуальную нечистоту.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Мнение Рабби Иуды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Розанеса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5890" y="1427386"/>
            <a:ext cx="10340405" cy="93186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«Бог повелел им не стоять на равнине, ибо известно, что когда ветер несет снег, а на его пути стоит человек или дерево, снег настигнет их и полностью покроет собой. Такое случается и сегодня в пустынях, заполненных песком, когда сильный ветер несет пески по воздуху: если на его пути встретится человек или дерево, песок покрывает их и образуется насыпь</a:t>
            </a:r>
            <a:r>
              <a:rPr lang="de-DE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 сегодняшнего дня известно, что иногда человек не в состоянии противостоять силе несомых ветром песков, и тогда его полностью покрывает ими. Скоро уже другой ветер сдувает песок, и похороненное под ним тело открывается. Такие тела, найденные путешественниками в пустыне, доставляются торговцам лекарственными средствами. Они называют их мумией и используют высушенное тело для приготовления препаратов. Это же случилось с женой Лота. Когда она остановилась, ветер подул на нее солью, и она превратилась в соляную насыпь».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Рабби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Элиэзер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Ашкенази, XVI в.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5890" y="1427386"/>
            <a:ext cx="10340405" cy="93186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Сефарды и по сей день делают лекарство, мумию, которую готовят засушенных костей мертвецов, найденных в песках. Ибо вдоль дороги, ведущей в Мекку, есть большая пустыня, и есть место, полная песка, что зовется Песчаным морем. И когда возникает шторм, он поднимает песок на высоту более 20 локтей и покрывает каждого, кто оказывается на дороге, барханом глубиной в милю. И люди идут туда, и, усердно ища, находят маленькие кусочки в форме человеческого тела, черные и сухие, как камень, потому что даже самый большой человек, лежавший под песком, высыхает и становится размером как палец. И они продают их аптекарям, а те кладут их в лекарства.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Рабби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Моше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Рейшер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1870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0" y="5532521"/>
            <a:ext cx="1401303" cy="186840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1360711"/>
            <a:ext cx="12077700" cy="931862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сперва я поведаю вам, что случилось со мной, когда меня привели к доктору </a:t>
            </a:r>
            <a:r>
              <a:rPr lang="ru-RU" sz="1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Захарии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Подслеповатый доктор напялил на нос очки и стал пристально разглядывать мое лицо; потом он приказал раздеть меня донага и принялся осматривать и ощупывать с головы до ног, желая удостовериться, что я не страдаю никакой болезнью и у меня на теле нет следов заразы. Потом он уколол мне руку, чтобы посмотреть, как циркулирует у меня в жилах кровь. Закончив свои опыты и исследования, он уплатил сполна </a:t>
            </a:r>
            <a:r>
              <a:rPr lang="ru-RU" sz="1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Цадоку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отослал его, а меня запер в темную каморку, где я и должен был сидеть до дня, назначенного для анатомирования. </a:t>
            </a:r>
          </a:p>
          <a:p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О, в какое отчаянье я впал, узнав, что меня собираются раскроить, как модный французский камзол; меня даже прошибло холодным потом. Мне мнилось, что у меня кровь пошла из носу. Ежели меня кусала в руку блоха, мне уже мерещилось, что это укол скальпеля. Да, да, хоть я сейчас и пускаюсь в шутки, рассказывая о роковом повороте судьбы, но лучший способ сделать человека благочестивым христианином - это заявить ему, что его будут анатомировать. Могу поклясться, что покамест я сидел в чулане, я прочитал больше молитв, нежели за предыдущие семь лет. Если капли пота скатывались у меня по груди или по бокам, я воображал, что по моему телу с нежной лаской скользит острие скальпеля. Если раздавался стук в дверь, мне думалось, будто за мной пришел педель из анатомического театра. По ночам мне только и снились что кровопускания, кровавые поносы, вскрытие нарывов, кровоточащие язвы. Я не решался ковырнуть прыщик, опасаясь истечь кровью. Вместо мяса меня то и дело угощали каким-то месивом из послабляющего вещества, чтобы кровь у меня очистилась и не свертывалась в жилах.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Томас 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Нэш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«Злосчастный путешественник, или Жизнь Джека 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Уилтона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1594 г.</a:t>
            </a:r>
          </a:p>
          <a:p>
            <a:endParaRPr lang="ru-RU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488073"/>
              </p:ext>
            </p:extLst>
          </p:nvPr>
        </p:nvGraphicFramePr>
        <p:xfrm>
          <a:off x="3375025" y="7207250"/>
          <a:ext cx="50800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Объект упаковщика для оболочки" showAsIcon="1" r:id="rId6" imgW="508680" imgH="387000" progId="Package">
                  <p:embed/>
                </p:oleObj>
              </mc:Choice>
              <mc:Fallback>
                <p:oleObj name="Объект упаковщика для оболочки" showAsIcon="1" r:id="rId6" imgW="508680" imgH="38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75025" y="7207250"/>
                        <a:ext cx="508000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9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5890" y="1427386"/>
            <a:ext cx="10340405" cy="93186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труп сангвиника (потому что в них кровь более чистая и теплая, и поэтому более подходящая), целый (не покалеченного), без каких-либо внешних изъянов, в возрасте двадцать четырех лет, что был ранее повешен, изломан на колесе или пронзен оружием, и подвергался в хорошую погоду воздействию открытого воздуха в течение одного дня и ночи. Сию мумию (то есть плоть бедер, груди, рук и других частей с мышцами), освещая двумя светильниками, нужно порезать на мелкие кусочки или ломтики, а сверху посыпать порошком мирры и алоэ, но совсем чуть-чуть (иначе будет слишком горько). После этого замочить куски на определенное количество дней в винном спирте и дать настояться, затем развесить ненадолго для сушки, но потом снова дать им пропитаться. Затем развесить куски тела снова и дать им полностью высохнуть на воздухе, тогда они станут сухими как копченое мясо и не будут вонять.</a:t>
            </a:r>
            <a:endParaRPr lang="de-DE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Освальд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Кролл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«Химическая Базилика», 1609 г. Английский перевод 1670 г.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периода медицинского использования мумии: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 – это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итум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Мумия – это битум, содержащийся в египетской мумии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Мумия – это найденное в пустыне высушенное тело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Мумия – это свежее забальзамированное тело </a:t>
            </a:r>
          </a:p>
          <a:p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66" y="1194009"/>
            <a:ext cx="4325251" cy="51864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" y="4305077"/>
            <a:ext cx="1744093" cy="256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Mumia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vera</a:t>
            </a:r>
            <a:r>
              <a:rPr lang="en-US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из 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Löwenapotheke, 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Erbach-Oberdischingen, XVIII 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Аптека-музей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Хайдельберга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Германия.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" y="4305077"/>
            <a:ext cx="174409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7" y="1060615"/>
            <a:ext cx="11752833" cy="600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7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915444"/>
            <a:ext cx="9458325" cy="931862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Мумия в алхимии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Каббалистическая алхимия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Еврейские образы западной алхимии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8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19"/>
            <a:ext cx="12192000" cy="9330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Каббала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99" y="1288553"/>
            <a:ext cx="4994402" cy="51455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6302" y="5181259"/>
            <a:ext cx="2122517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Научный сборник на иврите. 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 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Roma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Biblioteca</a:t>
            </a: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Apostolica</a:t>
            </a: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Vaticana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Vat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r>
              <a:rPr lang="en-US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Ebr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.395, </a:t>
            </a:r>
            <a:r>
              <a:rPr lang="en-US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fol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.11</a:t>
            </a: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102390"/>
            <a:ext cx="9458325" cy="66731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Сие есть кустари, производящие жемчуга</a:t>
            </a:r>
          </a:p>
          <a:p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5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19"/>
            <a:ext cx="12192000" cy="9330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Каббала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102390"/>
            <a:ext cx="9458325" cy="667315"/>
          </a:xfrm>
        </p:spPr>
        <p:txBody>
          <a:bodyPr>
            <a:noAutofit/>
          </a:bodyPr>
          <a:lstStyle/>
          <a:p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25467"/>
            <a:ext cx="4572000" cy="5913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79" y="5181259"/>
            <a:ext cx="2279935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Алхимический сборник. 1690 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London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British Library. </a:t>
            </a: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Ms. Or. 10289, </a:t>
            </a:r>
            <a:r>
              <a:rPr lang="en-US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fol. 140b.</a:t>
            </a:r>
            <a:endParaRPr lang="de-DE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30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19"/>
            <a:ext cx="12192000" cy="9330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Каббала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60" y="1008552"/>
            <a:ext cx="4930249" cy="58494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283" y="4700535"/>
            <a:ext cx="2300655" cy="226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Христиан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Кнорр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фон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Розенрот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Открытая каббала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Зульцбах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1677 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Wolfenbüttel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Herzog August Bibliothek. M: </a:t>
            </a:r>
            <a:r>
              <a:rPr lang="de-DE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Gv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887:1.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19"/>
            <a:ext cx="12192000" cy="9330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Каббала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52" y="1054608"/>
            <a:ext cx="4450080" cy="5803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103872"/>
            <a:ext cx="2028305" cy="2862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Иосиф бен-Авраам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Гикатилла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Ворота света. Аугсбург, 1516 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München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Bayerische 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Staatsbibliothek. A Hebr. 424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19"/>
            <a:ext cx="12192000" cy="9330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Каббала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7513" y="4115343"/>
            <a:ext cx="2028305" cy="2862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Иосиф бен-Авраам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Гикатилла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Ворота света. Аугсбург, 1516 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München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Bayerische 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Staatsbibliothek. A Hebr. 424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9" y="972812"/>
            <a:ext cx="4513082" cy="60618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55983" y="1300540"/>
            <a:ext cx="852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Ртуть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94025" y="1957529"/>
            <a:ext cx="642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81586" y="1941224"/>
            <a:ext cx="656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99282" y="2702528"/>
            <a:ext cx="730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98262" y="2617907"/>
            <a:ext cx="855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08943" y="3529594"/>
            <a:ext cx="775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05437" y="4411250"/>
            <a:ext cx="677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Медь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98262" y="4290278"/>
            <a:ext cx="7696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Олово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93686" y="5238663"/>
            <a:ext cx="80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Свинец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21909" y="6581001"/>
            <a:ext cx="787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Эликсир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19"/>
            <a:ext cx="12192000" cy="9330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Каббала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выдержит день пришествия Его, кто устоит, когда Он явится? Ибо Он как огонь плавильщика и как щелок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белильщиков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сядет переплавлять и очищать серебро и золото, и очистит сынов Левия и переплавит их, как золото и серебро, чтобы приносили жертву Господу в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правде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sz="3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пророка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Малахии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3:2-3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7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19"/>
            <a:ext cx="12192000" cy="9330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Каббала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2" r="-36222"/>
          <a:stretch/>
        </p:blipFill>
        <p:spPr>
          <a:xfrm>
            <a:off x="1245209" y="1580936"/>
            <a:ext cx="5765191" cy="638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93" y="369349"/>
            <a:ext cx="6858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76396" y="5253891"/>
            <a:ext cx="2935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Свинец (Сатурн)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7470" y="5533502"/>
            <a:ext cx="1291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Далет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4007082"/>
            <a:ext cx="1799533" cy="2862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Генрих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Кунрат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Амфитеатр вечной мудрости. Гамбург, 1595 г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Die </a:t>
            </a:r>
            <a:r>
              <a:rPr lang="en-US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digitale</a:t>
            </a: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Landesbibliothek</a:t>
            </a: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Oberösterreich</a:t>
            </a:r>
            <a:r>
              <a:rPr lang="en-US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IV-60040, S. 34.</a:t>
            </a:r>
            <a:endParaRPr lang="ru-RU" dirty="0" smtClean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08" y="1025467"/>
            <a:ext cx="5714968" cy="58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74" y="1130242"/>
            <a:ext cx="4758835" cy="58379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608473"/>
            <a:ext cx="2044700" cy="2249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Процесс христианской алхимии. Прага, 1671 г.</a:t>
            </a:r>
            <a:endParaRPr lang="de-DE" dirty="0" smtClean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Praha, </a:t>
            </a:r>
            <a:r>
              <a:rPr lang="de-DE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Národní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knihovna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České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republiky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04" y="1025467"/>
            <a:ext cx="5819775" cy="58197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332674"/>
            <a:ext cx="2058785" cy="2545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Детлев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Клювер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Философские дискуссии. Гамбург, 1707 г.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endParaRPr lang="de-DE" dirty="0" smtClean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ünchen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Bayerische Staatsbibliothek. 4 Per. 7 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g-1.</a:t>
            </a:r>
            <a:endParaRPr lang="de-DE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краю Египетском множество сокровищ, и сообщают, что практически повсюду там лежит закопанное под землею золото. </a:t>
            </a:r>
            <a:r>
              <a:rPr lang="ru-RU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Говаривают</a:t>
            </a: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даже, что в Египте нет мест, в коих не было бы избытка сокровищ.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Ибн аль-Варди, </a:t>
            </a:r>
            <a:r>
              <a:rPr lang="de-DE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  <a:p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014960"/>
            <a:ext cx="1799533" cy="2862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Товий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Коэн.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Маасэ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Товия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(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Творение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Товия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Венеция, 1707 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London, Wellcome 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ibrary.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№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18306537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79" y="1025467"/>
            <a:ext cx="5093277" cy="61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39" y="942975"/>
            <a:ext cx="434050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739948"/>
            <a:ext cx="1799533" cy="315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Рабби Авраам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Элеазар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Древнейшее алхимическое делание. Лейпциг, 1760 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Wolfenbüttel, Herzog August Bibliothek. M: </a:t>
            </a:r>
            <a:r>
              <a:rPr lang="de-DE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Nd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274 (1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20640" y="1217375"/>
            <a:ext cx="1895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книга        света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16092" y="5704901"/>
            <a:ext cx="616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2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739948"/>
            <a:ext cx="1799533" cy="315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Рабби Авраам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Элеазар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Древнейшее алхимическое делание. Лейпциг, 1760 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Wolfenbüttel, Herzog August Bibliothek. M: </a:t>
            </a:r>
            <a:r>
              <a:rPr lang="de-DE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Nd</a:t>
            </a:r>
            <a:r>
              <a:rPr lang="de-DE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274 (1</a:t>
            </a:r>
            <a:r>
              <a:rPr lang="de-DE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10" y="1103850"/>
            <a:ext cx="3766071" cy="57946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43123" y="1560711"/>
            <a:ext cx="842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воздух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92254" y="4512670"/>
            <a:ext cx="161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зем</a:t>
            </a:r>
            <a:r>
              <a:rPr lang="ru-RU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          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39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92169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де 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Сен-Жермен. Святейшая </a:t>
            </a:r>
            <a:r>
              <a:rPr lang="ru-RU" sz="1600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Кон. </a:t>
            </a: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2400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52" y="1025466"/>
            <a:ext cx="5665491" cy="58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92169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Сен-Жермен. Святейшая </a:t>
            </a:r>
            <a:r>
              <a:rPr lang="ru-RU" sz="1600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2400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52" y="1025466"/>
            <a:ext cx="5665491" cy="5832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40" y="895655"/>
            <a:ext cx="4484173" cy="3702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3939" y="759764"/>
            <a:ext cx="44841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была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безвидна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пуста, и тьма над бездною, и Дух Божий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носился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водою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62198" y="4651211"/>
            <a:ext cx="1779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Бытие, 1:2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990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1639094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425519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де 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Сен-Жермен. Святейшая </a:t>
            </a:r>
            <a:r>
              <a:rPr lang="ru-RU" sz="1600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de-DE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2400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238" y="1025467"/>
            <a:ext cx="4093707" cy="59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440139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де Сен-Жермен. Святейшая </a:t>
            </a:r>
            <a:r>
              <a:rPr lang="ru-RU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Ms. 2400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238" y="1025467"/>
            <a:ext cx="4093707" cy="5965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53" y="1069715"/>
            <a:ext cx="6924675" cy="1666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83775" y="2299520"/>
            <a:ext cx="5827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                                                                 Левиафан</a:t>
            </a:r>
            <a:endParaRPr lang="ru-RU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306789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де Сен-Жермен. Святейшая </a:t>
            </a:r>
            <a:r>
              <a:rPr lang="ru-RU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Ms. 2400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14" y="1044428"/>
            <a:ext cx="4338486" cy="58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306789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де Сен-Жермен. Святейшая </a:t>
            </a:r>
            <a:r>
              <a:rPr lang="ru-RU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Ms. 2400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14" y="1044428"/>
            <a:ext cx="4338486" cy="58135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56" y="1999059"/>
            <a:ext cx="9159872" cy="13561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20118" y="2927963"/>
            <a:ext cx="9159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 </a:t>
            </a:r>
            <a:r>
              <a:rPr lang="de-D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целитель</a:t>
            </a:r>
            <a:r>
              <a:rPr lang="de-D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священник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306789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де Сен-Жермен. Святейшая </a:t>
            </a:r>
            <a:r>
              <a:rPr lang="ru-RU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Ms. 2400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26" y="1025467"/>
            <a:ext cx="5054297" cy="587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00" y="1428751"/>
            <a:ext cx="3433935" cy="54292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143375"/>
            <a:ext cx="2122083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Абу аль-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Ахмад ибн Мухаммад аль-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Ираки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Симави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семи климатах.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British Library, Add. MS 25724, fol. 50v.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5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306789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де Сен-Жермен. Святейшая </a:t>
            </a:r>
            <a:r>
              <a:rPr lang="ru-RU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Ms. 2400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26" y="1025467"/>
            <a:ext cx="5054297" cy="5876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2" y="2466975"/>
            <a:ext cx="3381375" cy="1924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79690" y="2324114"/>
            <a:ext cx="1832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Гниение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120677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де Сен-Жермен. Святейшая </a:t>
            </a:r>
            <a:r>
              <a:rPr lang="ru-RU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Ms. 2400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22" y="1025467"/>
            <a:ext cx="5579550" cy="566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Рецепция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27" y="2970445"/>
            <a:ext cx="9458325" cy="931862"/>
          </a:xfrm>
        </p:spPr>
        <p:txBody>
          <a:bodyPr>
            <a:noAutofit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31" y="4135618"/>
            <a:ext cx="1799533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(Псевдо)-граф де Сен-Жермен. Святейшая </a:t>
            </a:r>
            <a:r>
              <a:rPr lang="ru-RU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тринософия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Кон. 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XVIII</a:t>
            </a:r>
            <a:r>
              <a:rPr lang="en-US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Troyes,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Bibliothèque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municipale</a:t>
            </a:r>
            <a:r>
              <a:rPr lang="de-DE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Ms. 2400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22" y="1025467"/>
            <a:ext cx="5579550" cy="56613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17389" y="1013927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Адонай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4415477">
            <a:off x="7986437" y="2704992"/>
            <a:ext cx="153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 божий дух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7378601">
            <a:off x="3140003" y="262705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Эйн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Соф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>
            <a:off x="5600701" y="6216164"/>
            <a:ext cx="1430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Горний мир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96868" y="2125816"/>
            <a:ext cx="893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Горнее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894824">
            <a:off x="4223169" y="3335042"/>
            <a:ext cx="104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Дольнее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1775387">
            <a:off x="5093440" y="4871620"/>
            <a:ext cx="153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Мир ангелов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976403">
            <a:off x="7022308" y="3809477"/>
            <a:ext cx="1268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Посередине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66595" y="2399167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Белый свинец</a:t>
            </a:r>
            <a:endParaRPr lang="ru-RU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5754443">
            <a:off x="6555930" y="3753808"/>
            <a:ext cx="951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Цветок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 rot="17149220">
            <a:off x="4939232" y="3580338"/>
            <a:ext cx="700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79332" y="3045507"/>
            <a:ext cx="14444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Союз принципов.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Единство. Создание. Хранитель.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Порождающий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58"/>
            <a:ext cx="12269585" cy="9387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100" y="1047692"/>
            <a:ext cx="118999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5335140"/>
            <a:ext cx="9458325" cy="9318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Зотов</a:t>
            </a:r>
            <a:endParaRPr lang="de-DE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мл.н.с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библиотеки герцога Августа</a:t>
            </a:r>
            <a:endParaRPr lang="de-DE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Вольфенбюттель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79" y="4852987"/>
            <a:ext cx="2605354" cy="2162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25"/>
            <a:ext cx="3672722" cy="22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143375"/>
            <a:ext cx="2122083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Абу аль-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Ахмад ибн Мухаммад аль-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Ираки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Симави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семи климатах.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British Library, Add. MS 25724, fol. 50v.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85" y="1720735"/>
            <a:ext cx="4907987" cy="51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2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72" y="1126143"/>
            <a:ext cx="3072915" cy="58428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71" y="3089945"/>
            <a:ext cx="2238375" cy="383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Ахмад ибн Али ан-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Набати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(Ибн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Вахшия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93 алфавитов или долгожданное и воплощенное знание тайных алфавитов. Копия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1751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Bibliothèque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France. Ms.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Arabe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6805. Fol. 77a.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лечения абсцесса возьми меру вина равную четверти лога (0,7 л) и смешай ее с сиреневым алоэ … Для лечения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абсцессса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используй этот призыв: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Базбазиах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Масмазиах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Касказиах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Сарлай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Амарлай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ангелы, посланные из земли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Содомской,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дабы исцелить болезненные нарывы. Базах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базбазих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масмазих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камон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Цвет твой пусть останется как есть, цвет твой пусть останется как есть, не распространись дальше, пусть твое семя будет как мул, бесплодным; так будь же ты бесплодным в теле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такого-то.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Талмуд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Шаббат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67а.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каком основании люди используют в качестве лекарственного средства тело трупов, называемые мумией? Они используют его даже в тех случаях, когда нет серьезной опасности </a:t>
            </a:r>
            <a:r>
              <a:rPr lang="de-DE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de-DE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торгуют. Это должно быть запрещено, поскольку, как мы знаем, запрещено извлекать пользу из плоти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трупа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к Рабби Давиду бен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Зимра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Радбазу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DE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27"/>
            <a:ext cx="12632187" cy="14039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093" y="-1362133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Мумия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930" y="2439194"/>
            <a:ext cx="9458325" cy="93186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Мумия - это плоть, что забальзамирована многими препаратами, поэтому сам труп становится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асфальтообразным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веществом. Так что, [поскольку он утратил свою первоначальную идентичность], его можно есть.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от плоти человек получает [лекарственную] пользу, а скорее от лекарств, содержащихся в ней. Доказательством этого является то, что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незабальзамированные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трупы не имеют [лекарственной] ценности.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Мнение Рабби Давида бен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Зимра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Радбаза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DE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  <a:p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2241</Words>
  <Application>Microsoft Office PowerPoint</Application>
  <PresentationFormat>Широкоэкранный</PresentationFormat>
  <Paragraphs>170</Paragraphs>
  <Slides>43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TimesNewRomanPSMT</vt:lpstr>
      <vt:lpstr>Тема Office</vt:lpstr>
      <vt:lpstr>Объект упаковщика для оболочки</vt:lpstr>
      <vt:lpstr>Гермес Иудейский: мумии, алхимия и каббала</vt:lpstr>
      <vt:lpstr>План лекции: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1. Мумия</vt:lpstr>
      <vt:lpstr>2. Каббала</vt:lpstr>
      <vt:lpstr>2. Каббала</vt:lpstr>
      <vt:lpstr>2. Каббала</vt:lpstr>
      <vt:lpstr>2. Каббала</vt:lpstr>
      <vt:lpstr>2. Каббала</vt:lpstr>
      <vt:lpstr>2. Каббала</vt:lpstr>
      <vt:lpstr>2. Каббала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3. Рецепция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Гермес Иудейский: мумии, алхимия и каббала</dc:title>
  <dc:creator>Sergei</dc:creator>
  <cp:lastModifiedBy>Sergei</cp:lastModifiedBy>
  <cp:revision>45</cp:revision>
  <dcterms:created xsi:type="dcterms:W3CDTF">2019-05-17T10:43:50Z</dcterms:created>
  <dcterms:modified xsi:type="dcterms:W3CDTF">2019-05-22T11:59:25Z</dcterms:modified>
</cp:coreProperties>
</file>