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 id="2147483649" r:id="rId2"/>
    <p:sldMasterId id="2147483650" r:id="rId3"/>
    <p:sldMasterId id="2147483684" r:id="rId4"/>
    <p:sldMasterId id="2147483696" r:id="rId5"/>
    <p:sldMasterId id="2147483708" r:id="rId6"/>
  </p:sldMasterIdLst>
  <p:sldIdLst>
    <p:sldId id="263" r:id="rId7"/>
    <p:sldId id="361" r:id="rId8"/>
    <p:sldId id="374" r:id="rId9"/>
    <p:sldId id="352" r:id="rId10"/>
    <p:sldId id="349" r:id="rId11"/>
    <p:sldId id="350" r:id="rId12"/>
    <p:sldId id="351" r:id="rId13"/>
    <p:sldId id="353" r:id="rId14"/>
    <p:sldId id="354" r:id="rId15"/>
    <p:sldId id="358" r:id="rId16"/>
    <p:sldId id="360" r:id="rId17"/>
    <p:sldId id="362" r:id="rId18"/>
    <p:sldId id="376" r:id="rId19"/>
    <p:sldId id="292" r:id="rId20"/>
    <p:sldId id="298" r:id="rId21"/>
    <p:sldId id="293" r:id="rId22"/>
    <p:sldId id="299" r:id="rId23"/>
    <p:sldId id="335" r:id="rId24"/>
    <p:sldId id="334" r:id="rId25"/>
    <p:sldId id="297" r:id="rId26"/>
    <p:sldId id="300" r:id="rId27"/>
    <p:sldId id="301" r:id="rId28"/>
    <p:sldId id="304" r:id="rId29"/>
    <p:sldId id="366" r:id="rId30"/>
    <p:sldId id="367" r:id="rId31"/>
    <p:sldId id="368" r:id="rId32"/>
    <p:sldId id="339" r:id="rId33"/>
    <p:sldId id="318" r:id="rId34"/>
    <p:sldId id="319" r:id="rId35"/>
    <p:sldId id="371" r:id="rId36"/>
    <p:sldId id="373" r:id="rId37"/>
    <p:sldId id="340" r:id="rId38"/>
    <p:sldId id="375" r:id="rId39"/>
    <p:sldId id="341" r:id="rId40"/>
    <p:sldId id="343" r:id="rId41"/>
    <p:sldId id="342" r:id="rId42"/>
  </p:sldIdLst>
  <p:sldSz cx="9144000" cy="6858000" type="screen4x3"/>
  <p:notesSz cx="6858000" cy="9144000"/>
  <p:defaultTextStyle>
    <a:defPPr>
      <a:defRPr lang="he-IL"/>
    </a:defPPr>
    <a:lvl1pPr algn="ctr" rtl="1" fontAlgn="base">
      <a:spcBef>
        <a:spcPct val="0"/>
      </a:spcBef>
      <a:spcAft>
        <a:spcPct val="0"/>
      </a:spcAft>
      <a:defRPr kern="1200">
        <a:solidFill>
          <a:schemeClr val="tx1"/>
        </a:solidFill>
        <a:latin typeface="Arial" pitchFamily="34" charset="0"/>
        <a:ea typeface="+mn-ea"/>
        <a:cs typeface="Arial" pitchFamily="34" charset="0"/>
      </a:defRPr>
    </a:lvl1pPr>
    <a:lvl2pPr marL="457200" algn="ctr" rtl="1" fontAlgn="base">
      <a:spcBef>
        <a:spcPct val="0"/>
      </a:spcBef>
      <a:spcAft>
        <a:spcPct val="0"/>
      </a:spcAft>
      <a:defRPr kern="1200">
        <a:solidFill>
          <a:schemeClr val="tx1"/>
        </a:solidFill>
        <a:latin typeface="Arial" pitchFamily="34" charset="0"/>
        <a:ea typeface="+mn-ea"/>
        <a:cs typeface="Arial" pitchFamily="34" charset="0"/>
      </a:defRPr>
    </a:lvl2pPr>
    <a:lvl3pPr marL="914400" algn="ctr" rtl="1" fontAlgn="base">
      <a:spcBef>
        <a:spcPct val="0"/>
      </a:spcBef>
      <a:spcAft>
        <a:spcPct val="0"/>
      </a:spcAft>
      <a:defRPr kern="1200">
        <a:solidFill>
          <a:schemeClr val="tx1"/>
        </a:solidFill>
        <a:latin typeface="Arial" pitchFamily="34" charset="0"/>
        <a:ea typeface="+mn-ea"/>
        <a:cs typeface="Arial" pitchFamily="34" charset="0"/>
      </a:defRPr>
    </a:lvl3pPr>
    <a:lvl4pPr marL="1371600" algn="ctr" rtl="1" fontAlgn="base">
      <a:spcBef>
        <a:spcPct val="0"/>
      </a:spcBef>
      <a:spcAft>
        <a:spcPct val="0"/>
      </a:spcAft>
      <a:defRPr kern="1200">
        <a:solidFill>
          <a:schemeClr val="tx1"/>
        </a:solidFill>
        <a:latin typeface="Arial" pitchFamily="34" charset="0"/>
        <a:ea typeface="+mn-ea"/>
        <a:cs typeface="Arial" pitchFamily="34" charset="0"/>
      </a:defRPr>
    </a:lvl4pPr>
    <a:lvl5pPr marL="1828800" algn="ctr" rtl="1"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33"/>
    <a:srgbClr val="FFECAF"/>
    <a:srgbClr val="006600"/>
    <a:srgbClr val="414141"/>
    <a:srgbClr val="800000"/>
    <a:srgbClr val="990033"/>
    <a:srgbClr val="808080"/>
    <a:srgbClr val="333399"/>
    <a:srgbClr val="660066"/>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6049" autoAdjust="0"/>
    <p:restoredTop sz="94651" autoAdjust="0"/>
  </p:normalViewPr>
  <p:slideViewPr>
    <p:cSldViewPr>
      <p:cViewPr varScale="1">
        <p:scale>
          <a:sx n="68" d="100"/>
          <a:sy n="68" d="100"/>
        </p:scale>
        <p:origin x="1298" y="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he-IL"/>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he-IL"/>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4456573-FE69-4C2C-9A9D-C48B6B3B0DAF}" type="slidenum">
              <a:rPr lang="he-IL"/>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07D96DF-B688-49A0-8276-2998658E37BB}" type="slidenum">
              <a:rPr lang="he-IL"/>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he-IL"/>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EA26B58-D312-4DC4-906A-8DF14FA55AED}" type="slidenum">
              <a:rPr lang="he-IL"/>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he-IL"/>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he-IL"/>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F468780-74B5-4D02-BECD-9A72BA242A02}" type="slidenum">
              <a:rPr lang="he-IL"/>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D7A3BB3-85D8-473F-8894-3D8494978253}" type="slidenum">
              <a:rPr lang="he-IL"/>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he-I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E1FFA68-62EA-4EC8-8899-30855D65DE9B}" type="slidenum">
              <a:rPr lang="he-IL"/>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E3047AE-C2CD-4D72-8A64-8F0F59D92584}" type="slidenum">
              <a:rPr lang="he-IL"/>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he-I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B23CE5A6-0E5F-4077-953C-E10898AC69B8}" type="slidenum">
              <a:rPr lang="he-IL"/>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D52CC7E8-0C07-4746-8213-D8C538594FFB}" type="slidenum">
              <a:rPr lang="he-IL"/>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CAE9CF8C-C297-4B58-B489-8713A7145885}" type="slidenum">
              <a:rPr lang="he-IL"/>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he-I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3E20522-826D-44EB-80DE-27913DFD555F}" type="slidenum">
              <a:rPr lang="he-IL"/>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BDF20A8-A121-48CB-BAC5-1878CF55676A}" type="slidenum">
              <a:rPr lang="he-IL"/>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he-IL"/>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386C15F-B4F4-4F91-9BA1-5601955D365A}" type="slidenum">
              <a:rPr lang="he-IL"/>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AD06866-93A6-43AB-8806-6BA46D90A29D}" type="slidenum">
              <a:rPr lang="he-IL"/>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he-IL"/>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C4434A4-69FD-4F25-824A-C82308862338}" type="slidenum">
              <a:rPr lang="he-IL"/>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he-IL"/>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he-IL"/>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4D447A9-79B7-4892-9208-10421FF503D7}" type="slidenum">
              <a:rPr lang="he-IL"/>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7F53A61-A118-4691-A40C-36718EA8FE98}" type="slidenum">
              <a:rPr lang="he-IL"/>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he-I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1E47A56-F598-407D-A6D5-40A127426BBE}" type="slidenum">
              <a:rPr lang="he-IL"/>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39332D5-9EB4-4BF9-819B-3FF32A139EF2}" type="slidenum">
              <a:rPr lang="he-IL"/>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he-I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81C5836A-D56F-49C7-BCDD-0BAAAAD974D1}" type="slidenum">
              <a:rPr lang="he-IL"/>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3EACF856-705A-452F-892D-309EC9B96C60}" type="slidenum">
              <a:rPr lang="he-IL"/>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4B334F7B-BD58-47C6-B0D1-6EC16231FE45}" type="slidenum">
              <a:rPr lang="he-IL"/>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he-I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90CBF00-597F-4735-9BB4-8F27752C7B3E}" type="slidenum">
              <a:rPr lang="he-IL"/>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he-I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7D7ECC2-EED8-4D9C-A5FE-9EBC1B8A6C17}" type="slidenum">
              <a:rPr lang="he-IL"/>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he-IL"/>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956BE38-9A18-46C4-99ED-DC09BEFABD24}" type="slidenum">
              <a:rPr lang="he-IL"/>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FB2C2A6-2D1B-47EA-9DC4-725715E05576}" type="slidenum">
              <a:rPr lang="he-IL"/>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he-IL"/>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AD2ED8A-574D-4B60-AC03-69D9C3A8C518}" type="slidenum">
              <a:rPr lang="he-IL"/>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he-IL"/>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he-I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7A6A7B1-5B5A-484E-9B31-CCA5605F7C57}" type="slidenum">
              <a:rPr lang="he-IL"/>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D34775-5B8E-494A-87E7-0FDA4BA9F6CA}" type="slidenum">
              <a:rPr lang="he-IL"/>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he-I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0BC422B-7A89-42F5-9DEF-6099649BD3F7}" type="slidenum">
              <a:rPr lang="he-IL"/>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79AD4E2-3C4F-4CD6-8CB8-F11E12B8CBAB}" type="slidenum">
              <a:rPr lang="he-IL"/>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he-I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77E45CC-ED19-4A80-AD95-03A1A7FCB16A}" type="slidenum">
              <a:rPr lang="he-IL"/>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B23FA08-C9CE-48B1-930C-3D047BB1E37F}" type="slidenum">
              <a:rPr lang="he-IL"/>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C7E02B1-AF3C-4FB9-877C-E215C4F76019}" type="slidenum">
              <a:rPr lang="he-IL"/>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18DD4C6-E419-4002-B0A3-9146B82FC9FF}" type="slidenum">
              <a:rPr lang="he-IL"/>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he-I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E69593-2623-4E87-B6A0-EC0C607E83AC}" type="slidenum">
              <a:rPr lang="he-IL"/>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he-IL"/>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e-IL"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2CBCEED-EA2A-495E-9831-26AAC59F6008}" type="slidenum">
              <a:rPr lang="he-IL"/>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ACFE8D-B4B0-4A33-89B9-FB2FBDFFE460}" type="slidenum">
              <a:rPr lang="he-IL"/>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he-IL"/>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95FC58-109E-4629-80D6-C4AB90877FA1}" type="slidenum">
              <a:rPr lang="he-IL"/>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he-IL"/>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he-I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55B7CC-3F0B-4687-8C7A-896EEF28D03B}" type="slidenum">
              <a:rPr lang="he-IL"/>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D227698-2453-4482-954F-E82E3AF0EFF2}" type="slidenum">
              <a:rPr lang="he-IL"/>
              <a:pPr>
                <a:defRPr/>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he-I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6309A0-121D-42D4-B668-27DEB77A47A4}" type="slidenum">
              <a:rPr lang="he-IL"/>
              <a:pPr>
                <a:defRPr/>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9D7C1E-CEE9-48F6-A455-8822B90FDABC}" type="slidenum">
              <a:rPr lang="he-IL"/>
              <a:pPr>
                <a:defRPr/>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he-I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10445AA-B736-4911-B9A0-1F8C79C84C4D}" type="slidenum">
              <a:rPr lang="he-IL"/>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he-I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A85298BB-640A-4099-8495-37F16C9E3970}" type="slidenum">
              <a:rPr lang="he-IL"/>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B223D93-58C7-4A41-8200-959154A8E94B}" type="slidenum">
              <a:rPr lang="he-IL"/>
              <a:pPr>
                <a:defRPr/>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7F0AED6-1BEB-49B0-BC2D-DB44D877D821}" type="slidenum">
              <a:rPr lang="he-IL"/>
              <a:pPr>
                <a:defRPr/>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he-I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679D8F3-10BE-4FED-98F3-5EF21C049F3D}" type="slidenum">
              <a:rPr lang="he-IL"/>
              <a:pPr>
                <a:defRPr/>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he-IL"/>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e-IL"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3F7F86-9C37-4C7A-8800-18637EA30F99}" type="slidenum">
              <a:rPr lang="he-IL"/>
              <a:pPr>
                <a:defRPr/>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055310-B3AF-4B27-92D9-F2868BAB12F9}" type="slidenum">
              <a:rPr lang="he-IL"/>
              <a:pPr>
                <a:defRPr/>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he-IL"/>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343314-752E-4B94-8E73-2A81532D6029}" type="slidenum">
              <a:rPr lang="he-IL"/>
              <a:pPr>
                <a:defRPr/>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he-IL"/>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he-IL"/>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A7E361-6EEB-4606-A570-19BC5354EEEA}" type="slidenum">
              <a:rPr lang="he-IL">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9253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49529C-010F-4788-9D99-0FD07A2FC50B}" type="slidenum">
              <a:rPr lang="he-IL">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58596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he-I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A1749B-E03C-42A6-BFFF-A10B0214EA49}" type="slidenum">
              <a:rPr lang="he-IL">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66867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AC4289A-0EFE-4257-9310-445AE4C6075C}" type="slidenum">
              <a:rPr lang="he-IL">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02391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2EB28041-161B-44FB-B84F-ACA05AFD26C1}" type="slidenum">
              <a:rPr lang="he-IL"/>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he-I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7420D7D-A025-4857-85F6-85B0E2BAE132}" type="slidenum">
              <a:rPr lang="he-IL">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17822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C033F09-70A5-4FF8-9694-7FA566FC362A}" type="slidenum">
              <a:rPr lang="he-IL">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50705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9183C93-4759-4767-B3A2-60FCE91E9577}" type="slidenum">
              <a:rPr lang="he-IL">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68747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he-I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2FABA16-BD73-453F-B5BC-4F6C0E3735F7}" type="slidenum">
              <a:rPr lang="he-IL">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76395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he-IL"/>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e-IL"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40DABE3-9003-4D86-9AED-594CF1140BCC}" type="slidenum">
              <a:rPr lang="he-IL">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85615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36586A6-4934-4D98-8DD3-8205DC5CA51B}" type="slidenum">
              <a:rPr lang="he-IL">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4128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he-IL"/>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4B4636-BDFB-41C5-94FE-91C601892AAA}" type="slidenum">
              <a:rPr lang="he-IL">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1587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5799B4BC-3D86-487A-B3D3-C4A8BEF726F6}" type="slidenum">
              <a:rPr lang="he-IL"/>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he-I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E493B3E-D1AA-4E7B-ACA8-FC3404102CEC}" type="slidenum">
              <a:rPr lang="he-IL"/>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he-IL"/>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16EDCF1-FD4B-4B76-B061-915FE621E69B}" type="slidenum">
              <a:rPr lang="he-IL"/>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he-IL" smtClean="0"/>
              <a:t>לחץ כדי לערוך סגנון כותרת של תבנית בסיס</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p>
        </p:txBody>
      </p:sp>
      <p:sp>
        <p:nvSpPr>
          <p:cNvPr id="1028" name="Rectangle 4"/>
          <p:cNvSpPr>
            <a:spLocks noGrp="1" noChangeArrowheads="1"/>
          </p:cNvSpPr>
          <p:nvPr>
            <p:ph type="dt" sz="half" idx="2"/>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30" name="Rectangle 6"/>
          <p:cNvSpPr>
            <a:spLocks noGrp="1" noChangeArrowheads="1"/>
          </p:cNvSpPr>
          <p:nvPr>
            <p:ph type="sldNum" sz="quarter" idx="4"/>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fld id="{036FC727-91EB-48F5-92C3-59CFF25A30BA}" type="slidenum">
              <a:rPr lang="he-IL"/>
              <a:pPr/>
              <a:t>‹#›</a:t>
            </a:fld>
            <a:endParaRPr lang="en-US"/>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ctr" rtl="1" fontAlgn="base">
        <a:spcBef>
          <a:spcPct val="0"/>
        </a:spcBef>
        <a:spcAft>
          <a:spcPct val="0"/>
        </a:spcAft>
        <a:defRPr sz="4400">
          <a:solidFill>
            <a:schemeClr val="tx2"/>
          </a:solidFill>
          <a:latin typeface="+mj-lt"/>
          <a:ea typeface="+mj-ea"/>
          <a:cs typeface="+mj-cs"/>
        </a:defRPr>
      </a:lvl1pPr>
      <a:lvl2pPr algn="ctr" rtl="1" fontAlgn="base">
        <a:spcBef>
          <a:spcPct val="0"/>
        </a:spcBef>
        <a:spcAft>
          <a:spcPct val="0"/>
        </a:spcAft>
        <a:defRPr sz="4400">
          <a:solidFill>
            <a:schemeClr val="tx2"/>
          </a:solidFill>
          <a:latin typeface="Arial" pitchFamily="34" charset="0"/>
          <a:cs typeface="Arial" pitchFamily="34" charset="0"/>
        </a:defRPr>
      </a:lvl2pPr>
      <a:lvl3pPr algn="ctr" rtl="1" fontAlgn="base">
        <a:spcBef>
          <a:spcPct val="0"/>
        </a:spcBef>
        <a:spcAft>
          <a:spcPct val="0"/>
        </a:spcAft>
        <a:defRPr sz="4400">
          <a:solidFill>
            <a:schemeClr val="tx2"/>
          </a:solidFill>
          <a:latin typeface="Arial" pitchFamily="34" charset="0"/>
          <a:cs typeface="Arial" pitchFamily="34" charset="0"/>
        </a:defRPr>
      </a:lvl3pPr>
      <a:lvl4pPr algn="ctr" rtl="1" fontAlgn="base">
        <a:spcBef>
          <a:spcPct val="0"/>
        </a:spcBef>
        <a:spcAft>
          <a:spcPct val="0"/>
        </a:spcAft>
        <a:defRPr sz="4400">
          <a:solidFill>
            <a:schemeClr val="tx2"/>
          </a:solidFill>
          <a:latin typeface="Arial" pitchFamily="34" charset="0"/>
          <a:cs typeface="Arial" pitchFamily="34" charset="0"/>
        </a:defRPr>
      </a:lvl4pPr>
      <a:lvl5pPr algn="ctr" rtl="1" fontAlgn="base">
        <a:spcBef>
          <a:spcPct val="0"/>
        </a:spcBef>
        <a:spcAft>
          <a:spcPct val="0"/>
        </a:spcAft>
        <a:defRPr sz="4400">
          <a:solidFill>
            <a:schemeClr val="tx2"/>
          </a:solidFill>
          <a:latin typeface="Arial" pitchFamily="34" charset="0"/>
          <a:cs typeface="Arial" pitchFamily="34" charset="0"/>
        </a:defRPr>
      </a:lvl5pPr>
      <a:lvl6pPr marL="457200" algn="ctr" rtl="1" fontAlgn="base">
        <a:spcBef>
          <a:spcPct val="0"/>
        </a:spcBef>
        <a:spcAft>
          <a:spcPct val="0"/>
        </a:spcAft>
        <a:defRPr sz="4400">
          <a:solidFill>
            <a:schemeClr val="tx2"/>
          </a:solidFill>
          <a:latin typeface="Arial" pitchFamily="34" charset="0"/>
          <a:cs typeface="Arial" pitchFamily="34" charset="0"/>
        </a:defRPr>
      </a:lvl6pPr>
      <a:lvl7pPr marL="914400" algn="ctr" rtl="1" fontAlgn="base">
        <a:spcBef>
          <a:spcPct val="0"/>
        </a:spcBef>
        <a:spcAft>
          <a:spcPct val="0"/>
        </a:spcAft>
        <a:defRPr sz="4400">
          <a:solidFill>
            <a:schemeClr val="tx2"/>
          </a:solidFill>
          <a:latin typeface="Arial" pitchFamily="34" charset="0"/>
          <a:cs typeface="Arial" pitchFamily="34" charset="0"/>
        </a:defRPr>
      </a:lvl7pPr>
      <a:lvl8pPr marL="1371600" algn="ctr" rtl="1" fontAlgn="base">
        <a:spcBef>
          <a:spcPct val="0"/>
        </a:spcBef>
        <a:spcAft>
          <a:spcPct val="0"/>
        </a:spcAft>
        <a:defRPr sz="4400">
          <a:solidFill>
            <a:schemeClr val="tx2"/>
          </a:solidFill>
          <a:latin typeface="Arial" pitchFamily="34" charset="0"/>
          <a:cs typeface="Arial" pitchFamily="34" charset="0"/>
        </a:defRPr>
      </a:lvl8pPr>
      <a:lvl9pPr marL="1828800" algn="ctr" rtl="1"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r" rtl="1" fontAlgn="base">
        <a:spcBef>
          <a:spcPct val="20000"/>
        </a:spcBef>
        <a:spcAft>
          <a:spcPct val="0"/>
        </a:spcAft>
        <a:buChar char="•"/>
        <a:defRPr sz="3200">
          <a:solidFill>
            <a:schemeClr val="tx1"/>
          </a:solidFill>
          <a:latin typeface="+mn-lt"/>
          <a:ea typeface="+mn-ea"/>
          <a:cs typeface="+mn-cs"/>
        </a:defRPr>
      </a:lvl1pPr>
      <a:lvl2pPr marL="742950" indent="-285750" algn="r" rtl="1" fontAlgn="base">
        <a:spcBef>
          <a:spcPct val="20000"/>
        </a:spcBef>
        <a:spcAft>
          <a:spcPct val="0"/>
        </a:spcAft>
        <a:buChar char="–"/>
        <a:defRPr sz="2800">
          <a:solidFill>
            <a:schemeClr val="tx1"/>
          </a:solidFill>
          <a:latin typeface="+mn-lt"/>
          <a:cs typeface="+mn-cs"/>
        </a:defRPr>
      </a:lvl2pPr>
      <a:lvl3pPr marL="1143000" indent="-228600" algn="r" rtl="1" fontAlgn="base">
        <a:spcBef>
          <a:spcPct val="20000"/>
        </a:spcBef>
        <a:spcAft>
          <a:spcPct val="0"/>
        </a:spcAft>
        <a:buChar char="•"/>
        <a:defRPr sz="2400">
          <a:solidFill>
            <a:schemeClr val="tx1"/>
          </a:solidFill>
          <a:latin typeface="+mn-lt"/>
          <a:cs typeface="+mn-cs"/>
        </a:defRPr>
      </a:lvl3pPr>
      <a:lvl4pPr marL="1600200" indent="-228600" algn="r" rtl="1" fontAlgn="base">
        <a:spcBef>
          <a:spcPct val="20000"/>
        </a:spcBef>
        <a:spcAft>
          <a:spcPct val="0"/>
        </a:spcAft>
        <a:buChar char="–"/>
        <a:defRPr sz="2000">
          <a:solidFill>
            <a:schemeClr val="tx1"/>
          </a:solidFill>
          <a:latin typeface="+mn-lt"/>
          <a:cs typeface="+mn-cs"/>
        </a:defRPr>
      </a:lvl4pPr>
      <a:lvl5pPr marL="2057400" indent="-228600" algn="r" rtl="1" fontAlgn="base">
        <a:spcBef>
          <a:spcPct val="20000"/>
        </a:spcBef>
        <a:spcAft>
          <a:spcPct val="0"/>
        </a:spcAft>
        <a:buChar char="»"/>
        <a:defRPr sz="2000">
          <a:solidFill>
            <a:schemeClr val="tx1"/>
          </a:solidFill>
          <a:latin typeface="+mn-lt"/>
          <a:cs typeface="+mn-cs"/>
        </a:defRPr>
      </a:lvl5pPr>
      <a:lvl6pPr marL="2514600" indent="-228600" algn="r" rtl="1" fontAlgn="base">
        <a:spcBef>
          <a:spcPct val="20000"/>
        </a:spcBef>
        <a:spcAft>
          <a:spcPct val="0"/>
        </a:spcAft>
        <a:buChar char="»"/>
        <a:defRPr sz="2000">
          <a:solidFill>
            <a:schemeClr val="tx1"/>
          </a:solidFill>
          <a:latin typeface="+mn-lt"/>
          <a:cs typeface="+mn-cs"/>
        </a:defRPr>
      </a:lvl6pPr>
      <a:lvl7pPr marL="2971800" indent="-228600" algn="r" rtl="1" fontAlgn="base">
        <a:spcBef>
          <a:spcPct val="20000"/>
        </a:spcBef>
        <a:spcAft>
          <a:spcPct val="0"/>
        </a:spcAft>
        <a:buChar char="»"/>
        <a:defRPr sz="2000">
          <a:solidFill>
            <a:schemeClr val="tx1"/>
          </a:solidFill>
          <a:latin typeface="+mn-lt"/>
          <a:cs typeface="+mn-cs"/>
        </a:defRPr>
      </a:lvl7pPr>
      <a:lvl8pPr marL="3429000" indent="-228600" algn="r" rtl="1" fontAlgn="base">
        <a:spcBef>
          <a:spcPct val="20000"/>
        </a:spcBef>
        <a:spcAft>
          <a:spcPct val="0"/>
        </a:spcAft>
        <a:buChar char="»"/>
        <a:defRPr sz="2000">
          <a:solidFill>
            <a:schemeClr val="tx1"/>
          </a:solidFill>
          <a:latin typeface="+mn-lt"/>
          <a:cs typeface="+mn-cs"/>
        </a:defRPr>
      </a:lvl8pPr>
      <a:lvl9pPr marL="3886200" indent="-228600" algn="r" rtl="1" fontAlgn="base">
        <a:spcBef>
          <a:spcPct val="20000"/>
        </a:spcBef>
        <a:spcAft>
          <a:spcPct val="0"/>
        </a:spcAft>
        <a:buChar char="»"/>
        <a:defRPr sz="2000">
          <a:solidFill>
            <a:schemeClr val="tx1"/>
          </a:solidFill>
          <a:latin typeface="+mn-lt"/>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54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5476" name="Rectangle 4"/>
          <p:cNvSpPr>
            <a:spLocks noGrp="1" noChangeArrowheads="1"/>
          </p:cNvSpPr>
          <p:nvPr>
            <p:ph type="dt" sz="half" idx="2"/>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endParaRPr lang="en-US"/>
          </a:p>
        </p:txBody>
      </p:sp>
      <p:sp>
        <p:nvSpPr>
          <p:cNvPr id="1054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5478" name="Rectangle 6"/>
          <p:cNvSpPr>
            <a:spLocks noGrp="1" noChangeArrowheads="1"/>
          </p:cNvSpPr>
          <p:nvPr>
            <p:ph type="sldNum" sz="quarter" idx="4"/>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fld id="{3F4940AA-E509-4C85-A9AE-591DCA9358B8}" type="slidenum">
              <a:rPr lang="he-IL"/>
              <a:pPr/>
              <a:t>‹#›</a:t>
            </a:fld>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rtl="1" fontAlgn="base">
        <a:spcBef>
          <a:spcPct val="0"/>
        </a:spcBef>
        <a:spcAft>
          <a:spcPct val="0"/>
        </a:spcAft>
        <a:defRPr sz="4400">
          <a:solidFill>
            <a:schemeClr val="tx2"/>
          </a:solidFill>
          <a:latin typeface="+mj-lt"/>
          <a:ea typeface="+mj-ea"/>
          <a:cs typeface="+mj-cs"/>
        </a:defRPr>
      </a:lvl1pPr>
      <a:lvl2pPr algn="ctr" rtl="1" fontAlgn="base">
        <a:spcBef>
          <a:spcPct val="0"/>
        </a:spcBef>
        <a:spcAft>
          <a:spcPct val="0"/>
        </a:spcAft>
        <a:defRPr sz="4400">
          <a:solidFill>
            <a:schemeClr val="tx2"/>
          </a:solidFill>
          <a:latin typeface="Arial" pitchFamily="34" charset="0"/>
          <a:cs typeface="Arial" pitchFamily="34" charset="0"/>
        </a:defRPr>
      </a:lvl2pPr>
      <a:lvl3pPr algn="ctr" rtl="1" fontAlgn="base">
        <a:spcBef>
          <a:spcPct val="0"/>
        </a:spcBef>
        <a:spcAft>
          <a:spcPct val="0"/>
        </a:spcAft>
        <a:defRPr sz="4400">
          <a:solidFill>
            <a:schemeClr val="tx2"/>
          </a:solidFill>
          <a:latin typeface="Arial" pitchFamily="34" charset="0"/>
          <a:cs typeface="Arial" pitchFamily="34" charset="0"/>
        </a:defRPr>
      </a:lvl3pPr>
      <a:lvl4pPr algn="ctr" rtl="1" fontAlgn="base">
        <a:spcBef>
          <a:spcPct val="0"/>
        </a:spcBef>
        <a:spcAft>
          <a:spcPct val="0"/>
        </a:spcAft>
        <a:defRPr sz="4400">
          <a:solidFill>
            <a:schemeClr val="tx2"/>
          </a:solidFill>
          <a:latin typeface="Arial" pitchFamily="34" charset="0"/>
          <a:cs typeface="Arial" pitchFamily="34" charset="0"/>
        </a:defRPr>
      </a:lvl4pPr>
      <a:lvl5pPr algn="ctr" rtl="1" fontAlgn="base">
        <a:spcBef>
          <a:spcPct val="0"/>
        </a:spcBef>
        <a:spcAft>
          <a:spcPct val="0"/>
        </a:spcAft>
        <a:defRPr sz="4400">
          <a:solidFill>
            <a:schemeClr val="tx2"/>
          </a:solidFill>
          <a:latin typeface="Arial" pitchFamily="34" charset="0"/>
          <a:cs typeface="Arial" pitchFamily="34" charset="0"/>
        </a:defRPr>
      </a:lvl5pPr>
      <a:lvl6pPr marL="457200" algn="ctr" rtl="1" fontAlgn="base">
        <a:spcBef>
          <a:spcPct val="0"/>
        </a:spcBef>
        <a:spcAft>
          <a:spcPct val="0"/>
        </a:spcAft>
        <a:defRPr sz="4400">
          <a:solidFill>
            <a:schemeClr val="tx2"/>
          </a:solidFill>
          <a:latin typeface="Arial" pitchFamily="34" charset="0"/>
          <a:cs typeface="Arial" pitchFamily="34" charset="0"/>
        </a:defRPr>
      </a:lvl6pPr>
      <a:lvl7pPr marL="914400" algn="ctr" rtl="1" fontAlgn="base">
        <a:spcBef>
          <a:spcPct val="0"/>
        </a:spcBef>
        <a:spcAft>
          <a:spcPct val="0"/>
        </a:spcAft>
        <a:defRPr sz="4400">
          <a:solidFill>
            <a:schemeClr val="tx2"/>
          </a:solidFill>
          <a:latin typeface="Arial" pitchFamily="34" charset="0"/>
          <a:cs typeface="Arial" pitchFamily="34" charset="0"/>
        </a:defRPr>
      </a:lvl7pPr>
      <a:lvl8pPr marL="1371600" algn="ctr" rtl="1" fontAlgn="base">
        <a:spcBef>
          <a:spcPct val="0"/>
        </a:spcBef>
        <a:spcAft>
          <a:spcPct val="0"/>
        </a:spcAft>
        <a:defRPr sz="4400">
          <a:solidFill>
            <a:schemeClr val="tx2"/>
          </a:solidFill>
          <a:latin typeface="Arial" pitchFamily="34" charset="0"/>
          <a:cs typeface="Arial" pitchFamily="34" charset="0"/>
        </a:defRPr>
      </a:lvl8pPr>
      <a:lvl9pPr marL="1828800" algn="ctr" rtl="1"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r" rtl="1" fontAlgn="base">
        <a:spcBef>
          <a:spcPct val="20000"/>
        </a:spcBef>
        <a:spcAft>
          <a:spcPct val="0"/>
        </a:spcAft>
        <a:buChar char="•"/>
        <a:defRPr sz="3200">
          <a:solidFill>
            <a:schemeClr val="tx1"/>
          </a:solidFill>
          <a:latin typeface="+mn-lt"/>
          <a:ea typeface="+mn-ea"/>
          <a:cs typeface="+mn-cs"/>
        </a:defRPr>
      </a:lvl1pPr>
      <a:lvl2pPr marL="742950" indent="-285750" algn="r" rtl="1" fontAlgn="base">
        <a:spcBef>
          <a:spcPct val="20000"/>
        </a:spcBef>
        <a:spcAft>
          <a:spcPct val="0"/>
        </a:spcAft>
        <a:buChar char="–"/>
        <a:defRPr sz="2800">
          <a:solidFill>
            <a:schemeClr val="tx1"/>
          </a:solidFill>
          <a:latin typeface="+mn-lt"/>
          <a:cs typeface="+mn-cs"/>
        </a:defRPr>
      </a:lvl2pPr>
      <a:lvl3pPr marL="1143000" indent="-228600" algn="r" rtl="1" fontAlgn="base">
        <a:spcBef>
          <a:spcPct val="20000"/>
        </a:spcBef>
        <a:spcAft>
          <a:spcPct val="0"/>
        </a:spcAft>
        <a:buChar char="•"/>
        <a:defRPr sz="2400">
          <a:solidFill>
            <a:schemeClr val="tx1"/>
          </a:solidFill>
          <a:latin typeface="+mn-lt"/>
          <a:cs typeface="+mn-cs"/>
        </a:defRPr>
      </a:lvl3pPr>
      <a:lvl4pPr marL="1600200" indent="-228600" algn="r" rtl="1" fontAlgn="base">
        <a:spcBef>
          <a:spcPct val="20000"/>
        </a:spcBef>
        <a:spcAft>
          <a:spcPct val="0"/>
        </a:spcAft>
        <a:buChar char="–"/>
        <a:defRPr sz="2000">
          <a:solidFill>
            <a:schemeClr val="tx1"/>
          </a:solidFill>
          <a:latin typeface="+mn-lt"/>
          <a:cs typeface="+mn-cs"/>
        </a:defRPr>
      </a:lvl4pPr>
      <a:lvl5pPr marL="2057400" indent="-228600" algn="r" rtl="1" fontAlgn="base">
        <a:spcBef>
          <a:spcPct val="20000"/>
        </a:spcBef>
        <a:spcAft>
          <a:spcPct val="0"/>
        </a:spcAft>
        <a:buChar char="»"/>
        <a:defRPr sz="2000">
          <a:solidFill>
            <a:schemeClr val="tx1"/>
          </a:solidFill>
          <a:latin typeface="+mn-lt"/>
          <a:cs typeface="+mn-cs"/>
        </a:defRPr>
      </a:lvl5pPr>
      <a:lvl6pPr marL="2514600" indent="-228600" algn="r" rtl="1" fontAlgn="base">
        <a:spcBef>
          <a:spcPct val="20000"/>
        </a:spcBef>
        <a:spcAft>
          <a:spcPct val="0"/>
        </a:spcAft>
        <a:buChar char="»"/>
        <a:defRPr sz="2000">
          <a:solidFill>
            <a:schemeClr val="tx1"/>
          </a:solidFill>
          <a:latin typeface="+mn-lt"/>
          <a:cs typeface="+mn-cs"/>
        </a:defRPr>
      </a:lvl6pPr>
      <a:lvl7pPr marL="2971800" indent="-228600" algn="r" rtl="1" fontAlgn="base">
        <a:spcBef>
          <a:spcPct val="20000"/>
        </a:spcBef>
        <a:spcAft>
          <a:spcPct val="0"/>
        </a:spcAft>
        <a:buChar char="»"/>
        <a:defRPr sz="2000">
          <a:solidFill>
            <a:schemeClr val="tx1"/>
          </a:solidFill>
          <a:latin typeface="+mn-lt"/>
          <a:cs typeface="+mn-cs"/>
        </a:defRPr>
      </a:lvl7pPr>
      <a:lvl8pPr marL="3429000" indent="-228600" algn="r" rtl="1" fontAlgn="base">
        <a:spcBef>
          <a:spcPct val="20000"/>
        </a:spcBef>
        <a:spcAft>
          <a:spcPct val="0"/>
        </a:spcAft>
        <a:buChar char="»"/>
        <a:defRPr sz="2000">
          <a:solidFill>
            <a:schemeClr val="tx1"/>
          </a:solidFill>
          <a:latin typeface="+mn-lt"/>
          <a:cs typeface="+mn-cs"/>
        </a:defRPr>
      </a:lvl8pPr>
      <a:lvl9pPr marL="3886200" indent="-228600" algn="r" rtl="1" fontAlgn="base">
        <a:spcBef>
          <a:spcPct val="20000"/>
        </a:spcBef>
        <a:spcAft>
          <a:spcPct val="0"/>
        </a:spcAft>
        <a:buChar char="»"/>
        <a:defRPr sz="2000">
          <a:solidFill>
            <a:schemeClr val="tx1"/>
          </a:solidFill>
          <a:latin typeface="+mn-lt"/>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he-IL" smtClean="0"/>
              <a:t>לחץ כדי לערוך סגנון כותרת של תבנית בסיס</a:t>
            </a:r>
          </a:p>
        </p:txBody>
      </p:sp>
      <p:sp>
        <p:nvSpPr>
          <p:cNvPr id="13721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p>
        </p:txBody>
      </p:sp>
      <p:sp>
        <p:nvSpPr>
          <p:cNvPr id="137220" name="Rectangle 4"/>
          <p:cNvSpPr>
            <a:spLocks noGrp="1" noChangeArrowheads="1"/>
          </p:cNvSpPr>
          <p:nvPr>
            <p:ph type="dt" sz="half" idx="2"/>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cs typeface="Times New Roman" pitchFamily="18" charset="0"/>
              </a:defRPr>
            </a:lvl1pPr>
          </a:lstStyle>
          <a:p>
            <a:endParaRPr lang="en-US"/>
          </a:p>
        </p:txBody>
      </p:sp>
      <p:sp>
        <p:nvSpPr>
          <p:cNvPr id="1372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cs typeface="Times New Roman" pitchFamily="18" charset="0"/>
              </a:defRPr>
            </a:lvl1pPr>
          </a:lstStyle>
          <a:p>
            <a:endParaRPr lang="en-US"/>
          </a:p>
        </p:txBody>
      </p:sp>
      <p:sp>
        <p:nvSpPr>
          <p:cNvPr id="137222" name="Rectangle 6"/>
          <p:cNvSpPr>
            <a:spLocks noGrp="1" noChangeArrowheads="1"/>
          </p:cNvSpPr>
          <p:nvPr>
            <p:ph type="sldNum" sz="quarter" idx="4"/>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mn-lt"/>
                <a:cs typeface="Times New Roman" pitchFamily="18" charset="0"/>
              </a:defRPr>
            </a:lvl1pPr>
          </a:lstStyle>
          <a:p>
            <a:fld id="{0DC4BD13-8375-4F92-AEBE-53BEBD7C30CF}" type="slidenum">
              <a:rPr lang="he-IL"/>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1" fontAlgn="base">
        <a:spcBef>
          <a:spcPct val="0"/>
        </a:spcBef>
        <a:spcAft>
          <a:spcPct val="0"/>
        </a:spcAft>
        <a:defRPr sz="4400">
          <a:solidFill>
            <a:schemeClr val="tx2"/>
          </a:solidFill>
          <a:latin typeface="+mj-lt"/>
          <a:ea typeface="+mj-ea"/>
          <a:cs typeface="+mj-cs"/>
        </a:defRPr>
      </a:lvl1pPr>
      <a:lvl2pPr algn="ctr" rtl="1" fontAlgn="base">
        <a:spcBef>
          <a:spcPct val="0"/>
        </a:spcBef>
        <a:spcAft>
          <a:spcPct val="0"/>
        </a:spcAft>
        <a:defRPr sz="4400">
          <a:solidFill>
            <a:schemeClr val="tx2"/>
          </a:solidFill>
          <a:latin typeface="Times New Roman" pitchFamily="18" charset="0"/>
          <a:cs typeface="Arial" pitchFamily="34" charset="0"/>
        </a:defRPr>
      </a:lvl2pPr>
      <a:lvl3pPr algn="ctr" rtl="1" fontAlgn="base">
        <a:spcBef>
          <a:spcPct val="0"/>
        </a:spcBef>
        <a:spcAft>
          <a:spcPct val="0"/>
        </a:spcAft>
        <a:defRPr sz="4400">
          <a:solidFill>
            <a:schemeClr val="tx2"/>
          </a:solidFill>
          <a:latin typeface="Times New Roman" pitchFamily="18" charset="0"/>
          <a:cs typeface="Arial" pitchFamily="34" charset="0"/>
        </a:defRPr>
      </a:lvl3pPr>
      <a:lvl4pPr algn="ctr" rtl="1" fontAlgn="base">
        <a:spcBef>
          <a:spcPct val="0"/>
        </a:spcBef>
        <a:spcAft>
          <a:spcPct val="0"/>
        </a:spcAft>
        <a:defRPr sz="4400">
          <a:solidFill>
            <a:schemeClr val="tx2"/>
          </a:solidFill>
          <a:latin typeface="Times New Roman" pitchFamily="18" charset="0"/>
          <a:cs typeface="Arial" pitchFamily="34" charset="0"/>
        </a:defRPr>
      </a:lvl4pPr>
      <a:lvl5pPr algn="ctr" rtl="1" fontAlgn="base">
        <a:spcBef>
          <a:spcPct val="0"/>
        </a:spcBef>
        <a:spcAft>
          <a:spcPct val="0"/>
        </a:spcAft>
        <a:defRPr sz="4400">
          <a:solidFill>
            <a:schemeClr val="tx2"/>
          </a:solidFill>
          <a:latin typeface="Times New Roman" pitchFamily="18" charset="0"/>
          <a:cs typeface="Arial" pitchFamily="34" charset="0"/>
        </a:defRPr>
      </a:lvl5pPr>
      <a:lvl6pPr marL="457200" algn="ctr" rtl="1" fontAlgn="base">
        <a:spcBef>
          <a:spcPct val="0"/>
        </a:spcBef>
        <a:spcAft>
          <a:spcPct val="0"/>
        </a:spcAft>
        <a:defRPr sz="4400">
          <a:solidFill>
            <a:schemeClr val="tx2"/>
          </a:solidFill>
          <a:latin typeface="Times New Roman" pitchFamily="18" charset="0"/>
          <a:cs typeface="Arial" pitchFamily="34" charset="0"/>
        </a:defRPr>
      </a:lvl6pPr>
      <a:lvl7pPr marL="914400" algn="ctr" rtl="1" fontAlgn="base">
        <a:spcBef>
          <a:spcPct val="0"/>
        </a:spcBef>
        <a:spcAft>
          <a:spcPct val="0"/>
        </a:spcAft>
        <a:defRPr sz="4400">
          <a:solidFill>
            <a:schemeClr val="tx2"/>
          </a:solidFill>
          <a:latin typeface="Times New Roman" pitchFamily="18" charset="0"/>
          <a:cs typeface="Arial" pitchFamily="34" charset="0"/>
        </a:defRPr>
      </a:lvl7pPr>
      <a:lvl8pPr marL="1371600" algn="ctr" rtl="1" fontAlgn="base">
        <a:spcBef>
          <a:spcPct val="0"/>
        </a:spcBef>
        <a:spcAft>
          <a:spcPct val="0"/>
        </a:spcAft>
        <a:defRPr sz="4400">
          <a:solidFill>
            <a:schemeClr val="tx2"/>
          </a:solidFill>
          <a:latin typeface="Times New Roman" pitchFamily="18" charset="0"/>
          <a:cs typeface="Arial" pitchFamily="34" charset="0"/>
        </a:defRPr>
      </a:lvl8pPr>
      <a:lvl9pPr marL="1828800" algn="ctr" rtl="1" fontAlgn="base">
        <a:spcBef>
          <a:spcPct val="0"/>
        </a:spcBef>
        <a:spcAft>
          <a:spcPct val="0"/>
        </a:spcAft>
        <a:defRPr sz="4400">
          <a:solidFill>
            <a:schemeClr val="tx2"/>
          </a:solidFill>
          <a:latin typeface="Times New Roman" pitchFamily="18" charset="0"/>
          <a:cs typeface="Arial" pitchFamily="34" charset="0"/>
        </a:defRPr>
      </a:lvl9pPr>
    </p:titleStyle>
    <p:bodyStyle>
      <a:lvl1pPr marL="342900" indent="-342900" algn="r" rtl="1" fontAlgn="base">
        <a:spcBef>
          <a:spcPct val="20000"/>
        </a:spcBef>
        <a:spcAft>
          <a:spcPct val="0"/>
        </a:spcAft>
        <a:buChar char="•"/>
        <a:defRPr sz="3200">
          <a:solidFill>
            <a:schemeClr val="tx1"/>
          </a:solidFill>
          <a:latin typeface="+mn-lt"/>
          <a:ea typeface="+mn-ea"/>
          <a:cs typeface="+mn-cs"/>
        </a:defRPr>
      </a:lvl1pPr>
      <a:lvl2pPr marL="742950" indent="-285750" algn="r" rtl="1" fontAlgn="base">
        <a:spcBef>
          <a:spcPct val="20000"/>
        </a:spcBef>
        <a:spcAft>
          <a:spcPct val="0"/>
        </a:spcAft>
        <a:buChar char="–"/>
        <a:defRPr sz="2800">
          <a:solidFill>
            <a:schemeClr val="tx1"/>
          </a:solidFill>
          <a:latin typeface="+mn-lt"/>
          <a:cs typeface="+mn-cs"/>
        </a:defRPr>
      </a:lvl2pPr>
      <a:lvl3pPr marL="1143000" indent="-228600" algn="r" rtl="1" fontAlgn="base">
        <a:spcBef>
          <a:spcPct val="20000"/>
        </a:spcBef>
        <a:spcAft>
          <a:spcPct val="0"/>
        </a:spcAft>
        <a:buChar char="•"/>
        <a:defRPr sz="2400">
          <a:solidFill>
            <a:schemeClr val="tx1"/>
          </a:solidFill>
          <a:latin typeface="+mn-lt"/>
          <a:cs typeface="+mn-cs"/>
        </a:defRPr>
      </a:lvl3pPr>
      <a:lvl4pPr marL="1600200" indent="-228600" algn="r" rtl="1" fontAlgn="base">
        <a:spcBef>
          <a:spcPct val="20000"/>
        </a:spcBef>
        <a:spcAft>
          <a:spcPct val="0"/>
        </a:spcAft>
        <a:buChar char="–"/>
        <a:defRPr sz="2000">
          <a:solidFill>
            <a:schemeClr val="tx1"/>
          </a:solidFill>
          <a:latin typeface="+mn-lt"/>
          <a:cs typeface="+mn-cs"/>
        </a:defRPr>
      </a:lvl4pPr>
      <a:lvl5pPr marL="2057400" indent="-228600" algn="r" rtl="1" fontAlgn="base">
        <a:spcBef>
          <a:spcPct val="20000"/>
        </a:spcBef>
        <a:spcAft>
          <a:spcPct val="0"/>
        </a:spcAft>
        <a:buChar char="»"/>
        <a:defRPr sz="2000">
          <a:solidFill>
            <a:schemeClr val="tx1"/>
          </a:solidFill>
          <a:latin typeface="+mn-lt"/>
          <a:cs typeface="+mn-cs"/>
        </a:defRPr>
      </a:lvl5pPr>
      <a:lvl6pPr marL="2514600" indent="-228600" algn="r" rtl="1" fontAlgn="base">
        <a:spcBef>
          <a:spcPct val="20000"/>
        </a:spcBef>
        <a:spcAft>
          <a:spcPct val="0"/>
        </a:spcAft>
        <a:buChar char="»"/>
        <a:defRPr sz="2000">
          <a:solidFill>
            <a:schemeClr val="tx1"/>
          </a:solidFill>
          <a:latin typeface="+mn-lt"/>
          <a:cs typeface="+mn-cs"/>
        </a:defRPr>
      </a:lvl6pPr>
      <a:lvl7pPr marL="2971800" indent="-228600" algn="r" rtl="1" fontAlgn="base">
        <a:spcBef>
          <a:spcPct val="20000"/>
        </a:spcBef>
        <a:spcAft>
          <a:spcPct val="0"/>
        </a:spcAft>
        <a:buChar char="»"/>
        <a:defRPr sz="2000">
          <a:solidFill>
            <a:schemeClr val="tx1"/>
          </a:solidFill>
          <a:latin typeface="+mn-lt"/>
          <a:cs typeface="+mn-cs"/>
        </a:defRPr>
      </a:lvl7pPr>
      <a:lvl8pPr marL="3429000" indent="-228600" algn="r" rtl="1" fontAlgn="base">
        <a:spcBef>
          <a:spcPct val="20000"/>
        </a:spcBef>
        <a:spcAft>
          <a:spcPct val="0"/>
        </a:spcAft>
        <a:buChar char="»"/>
        <a:defRPr sz="2000">
          <a:solidFill>
            <a:schemeClr val="tx1"/>
          </a:solidFill>
          <a:latin typeface="+mn-lt"/>
          <a:cs typeface="+mn-cs"/>
        </a:defRPr>
      </a:lvl8pPr>
      <a:lvl9pPr marL="3886200" indent="-228600" algn="r" rtl="1" fontAlgn="base">
        <a:spcBef>
          <a:spcPct val="20000"/>
        </a:spcBef>
        <a:spcAft>
          <a:spcPct val="0"/>
        </a:spcAft>
        <a:buChar char="»"/>
        <a:defRPr sz="2000">
          <a:solidFill>
            <a:schemeClr val="tx1"/>
          </a:solidFill>
          <a:latin typeface="+mn-lt"/>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he-IL" smtClean="0"/>
              <a:t>לחץ כדי לערוך סגנון כותרת של תבנית בסיס</a:t>
            </a:r>
          </a:p>
        </p:txBody>
      </p:sp>
      <p:sp>
        <p:nvSpPr>
          <p:cNvPr id="614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p>
        </p:txBody>
      </p:sp>
      <p:sp>
        <p:nvSpPr>
          <p:cNvPr id="1028" name="Rectangle 4"/>
          <p:cNvSpPr>
            <a:spLocks noGrp="1" noChangeArrowheads="1"/>
          </p:cNvSpPr>
          <p:nvPr>
            <p:ph type="dt" sz="half" idx="2"/>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en-US"/>
          </a:p>
        </p:txBody>
      </p:sp>
      <p:sp>
        <p:nvSpPr>
          <p:cNvPr id="1030" name="Rectangle 6"/>
          <p:cNvSpPr>
            <a:spLocks noGrp="1" noChangeArrowheads="1"/>
          </p:cNvSpPr>
          <p:nvPr>
            <p:ph type="sldNum" sz="quarter" idx="4"/>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defRPr>
            </a:lvl1pPr>
          </a:lstStyle>
          <a:p>
            <a:pPr>
              <a:defRPr/>
            </a:pPr>
            <a:fld id="{DD0BD10E-A8C8-4996-B383-7F43347C38C0}" type="slidenum">
              <a:rPr lang="he-IL"/>
              <a:pPr>
                <a:defRPr/>
              </a:pPr>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1" eaLnBrk="0" fontAlgn="base" hangingPunct="0">
        <a:spcBef>
          <a:spcPct val="0"/>
        </a:spcBef>
        <a:spcAft>
          <a:spcPct val="0"/>
        </a:spcAft>
        <a:defRPr sz="4400">
          <a:solidFill>
            <a:schemeClr val="tx2"/>
          </a:solidFill>
          <a:latin typeface="+mj-lt"/>
          <a:ea typeface="+mj-ea"/>
          <a:cs typeface="+mj-cs"/>
        </a:defRPr>
      </a:lvl1pPr>
      <a:lvl2pPr algn="ctr" rtl="1" eaLnBrk="0" fontAlgn="base" hangingPunct="0">
        <a:spcBef>
          <a:spcPct val="0"/>
        </a:spcBef>
        <a:spcAft>
          <a:spcPct val="0"/>
        </a:spcAft>
        <a:defRPr sz="4400">
          <a:solidFill>
            <a:schemeClr val="tx2"/>
          </a:solidFill>
          <a:latin typeface="Arial" pitchFamily="34" charset="0"/>
          <a:cs typeface="Arial" pitchFamily="34" charset="0"/>
        </a:defRPr>
      </a:lvl2pPr>
      <a:lvl3pPr algn="ctr" rtl="1" eaLnBrk="0" fontAlgn="base" hangingPunct="0">
        <a:spcBef>
          <a:spcPct val="0"/>
        </a:spcBef>
        <a:spcAft>
          <a:spcPct val="0"/>
        </a:spcAft>
        <a:defRPr sz="4400">
          <a:solidFill>
            <a:schemeClr val="tx2"/>
          </a:solidFill>
          <a:latin typeface="Arial" pitchFamily="34" charset="0"/>
          <a:cs typeface="Arial" pitchFamily="34" charset="0"/>
        </a:defRPr>
      </a:lvl3pPr>
      <a:lvl4pPr algn="ctr" rtl="1" eaLnBrk="0" fontAlgn="base" hangingPunct="0">
        <a:spcBef>
          <a:spcPct val="0"/>
        </a:spcBef>
        <a:spcAft>
          <a:spcPct val="0"/>
        </a:spcAft>
        <a:defRPr sz="4400">
          <a:solidFill>
            <a:schemeClr val="tx2"/>
          </a:solidFill>
          <a:latin typeface="Arial" pitchFamily="34" charset="0"/>
          <a:cs typeface="Arial" pitchFamily="34" charset="0"/>
        </a:defRPr>
      </a:lvl4pPr>
      <a:lvl5pPr algn="ctr" rtl="1"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1" fontAlgn="base">
        <a:spcBef>
          <a:spcPct val="0"/>
        </a:spcBef>
        <a:spcAft>
          <a:spcPct val="0"/>
        </a:spcAft>
        <a:defRPr sz="4400">
          <a:solidFill>
            <a:schemeClr val="tx2"/>
          </a:solidFill>
          <a:latin typeface="Arial" pitchFamily="34" charset="0"/>
          <a:cs typeface="Arial" pitchFamily="34" charset="0"/>
        </a:defRPr>
      </a:lvl6pPr>
      <a:lvl7pPr marL="914400" algn="ctr" rtl="1" fontAlgn="base">
        <a:spcBef>
          <a:spcPct val="0"/>
        </a:spcBef>
        <a:spcAft>
          <a:spcPct val="0"/>
        </a:spcAft>
        <a:defRPr sz="4400">
          <a:solidFill>
            <a:schemeClr val="tx2"/>
          </a:solidFill>
          <a:latin typeface="Arial" pitchFamily="34" charset="0"/>
          <a:cs typeface="Arial" pitchFamily="34" charset="0"/>
        </a:defRPr>
      </a:lvl7pPr>
      <a:lvl8pPr marL="1371600" algn="ctr" rtl="1" fontAlgn="base">
        <a:spcBef>
          <a:spcPct val="0"/>
        </a:spcBef>
        <a:spcAft>
          <a:spcPct val="0"/>
        </a:spcAft>
        <a:defRPr sz="4400">
          <a:solidFill>
            <a:schemeClr val="tx2"/>
          </a:solidFill>
          <a:latin typeface="Arial" pitchFamily="34" charset="0"/>
          <a:cs typeface="Arial" pitchFamily="34" charset="0"/>
        </a:defRPr>
      </a:lvl8pPr>
      <a:lvl9pPr marL="1828800" algn="ctr" rtl="1"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r" rtl="1" eaLnBrk="0" fontAlgn="base" hangingPunct="0">
        <a:spcBef>
          <a:spcPct val="20000"/>
        </a:spcBef>
        <a:spcAft>
          <a:spcPct val="0"/>
        </a:spcAft>
        <a:buChar char="•"/>
        <a:defRPr sz="3200">
          <a:solidFill>
            <a:schemeClr val="tx1"/>
          </a:solidFill>
          <a:latin typeface="+mn-lt"/>
          <a:ea typeface="+mn-ea"/>
          <a:cs typeface="+mn-cs"/>
        </a:defRPr>
      </a:lvl1pPr>
      <a:lvl2pPr marL="742950" indent="-285750" algn="r" rtl="1" eaLnBrk="0" fontAlgn="base" hangingPunct="0">
        <a:spcBef>
          <a:spcPct val="20000"/>
        </a:spcBef>
        <a:spcAft>
          <a:spcPct val="0"/>
        </a:spcAft>
        <a:buChar char="–"/>
        <a:defRPr sz="2800">
          <a:solidFill>
            <a:schemeClr val="tx1"/>
          </a:solidFill>
          <a:latin typeface="+mn-lt"/>
          <a:cs typeface="+mn-cs"/>
        </a:defRPr>
      </a:lvl2pPr>
      <a:lvl3pPr marL="1143000" indent="-228600" algn="r" rtl="1" eaLnBrk="0" fontAlgn="base" hangingPunct="0">
        <a:spcBef>
          <a:spcPct val="20000"/>
        </a:spcBef>
        <a:spcAft>
          <a:spcPct val="0"/>
        </a:spcAft>
        <a:buChar char="•"/>
        <a:defRPr sz="2400">
          <a:solidFill>
            <a:schemeClr val="tx1"/>
          </a:solidFill>
          <a:latin typeface="+mn-lt"/>
          <a:cs typeface="+mn-cs"/>
        </a:defRPr>
      </a:lvl3pPr>
      <a:lvl4pPr marL="1600200" indent="-228600" algn="r" rtl="1" eaLnBrk="0" fontAlgn="base" hangingPunct="0">
        <a:spcBef>
          <a:spcPct val="20000"/>
        </a:spcBef>
        <a:spcAft>
          <a:spcPct val="0"/>
        </a:spcAft>
        <a:buChar char="–"/>
        <a:defRPr sz="2000">
          <a:solidFill>
            <a:schemeClr val="tx1"/>
          </a:solidFill>
          <a:latin typeface="+mn-lt"/>
          <a:cs typeface="+mn-cs"/>
        </a:defRPr>
      </a:lvl4pPr>
      <a:lvl5pPr marL="2057400" indent="-228600" algn="r" rtl="1" eaLnBrk="0" fontAlgn="base" hangingPunct="0">
        <a:spcBef>
          <a:spcPct val="20000"/>
        </a:spcBef>
        <a:spcAft>
          <a:spcPct val="0"/>
        </a:spcAft>
        <a:buChar char="»"/>
        <a:defRPr sz="2000">
          <a:solidFill>
            <a:schemeClr val="tx1"/>
          </a:solidFill>
          <a:latin typeface="+mn-lt"/>
          <a:cs typeface="+mn-cs"/>
        </a:defRPr>
      </a:lvl5pPr>
      <a:lvl6pPr marL="2514600" indent="-228600" algn="r" rtl="1" fontAlgn="base">
        <a:spcBef>
          <a:spcPct val="20000"/>
        </a:spcBef>
        <a:spcAft>
          <a:spcPct val="0"/>
        </a:spcAft>
        <a:buChar char="»"/>
        <a:defRPr sz="2000">
          <a:solidFill>
            <a:schemeClr val="tx1"/>
          </a:solidFill>
          <a:latin typeface="+mn-lt"/>
          <a:cs typeface="+mn-cs"/>
        </a:defRPr>
      </a:lvl6pPr>
      <a:lvl7pPr marL="2971800" indent="-228600" algn="r" rtl="1" fontAlgn="base">
        <a:spcBef>
          <a:spcPct val="20000"/>
        </a:spcBef>
        <a:spcAft>
          <a:spcPct val="0"/>
        </a:spcAft>
        <a:buChar char="»"/>
        <a:defRPr sz="2000">
          <a:solidFill>
            <a:schemeClr val="tx1"/>
          </a:solidFill>
          <a:latin typeface="+mn-lt"/>
          <a:cs typeface="+mn-cs"/>
        </a:defRPr>
      </a:lvl7pPr>
      <a:lvl8pPr marL="3429000" indent="-228600" algn="r" rtl="1" fontAlgn="base">
        <a:spcBef>
          <a:spcPct val="20000"/>
        </a:spcBef>
        <a:spcAft>
          <a:spcPct val="0"/>
        </a:spcAft>
        <a:buChar char="»"/>
        <a:defRPr sz="2000">
          <a:solidFill>
            <a:schemeClr val="tx1"/>
          </a:solidFill>
          <a:latin typeface="+mn-lt"/>
          <a:cs typeface="+mn-cs"/>
        </a:defRPr>
      </a:lvl8pPr>
      <a:lvl9pPr marL="3886200" indent="-228600" algn="r" rtl="1" fontAlgn="base">
        <a:spcBef>
          <a:spcPct val="20000"/>
        </a:spcBef>
        <a:spcAft>
          <a:spcPct val="0"/>
        </a:spcAft>
        <a:buChar char="»"/>
        <a:defRPr sz="2000">
          <a:solidFill>
            <a:schemeClr val="tx1"/>
          </a:solidFill>
          <a:latin typeface="+mn-lt"/>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19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5476" name="Rectangle 4"/>
          <p:cNvSpPr>
            <a:spLocks noGrp="1" noChangeArrowheads="1"/>
          </p:cNvSpPr>
          <p:nvPr>
            <p:ph type="dt" sz="half" idx="2"/>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endParaRPr lang="en-US"/>
          </a:p>
        </p:txBody>
      </p:sp>
      <p:sp>
        <p:nvSpPr>
          <p:cNvPr id="1054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en-US"/>
          </a:p>
        </p:txBody>
      </p:sp>
      <p:sp>
        <p:nvSpPr>
          <p:cNvPr id="105478" name="Rectangle 6"/>
          <p:cNvSpPr>
            <a:spLocks noGrp="1" noChangeArrowheads="1"/>
          </p:cNvSpPr>
          <p:nvPr>
            <p:ph type="sldNum" sz="quarter" idx="4"/>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defRPr>
            </a:lvl1pPr>
          </a:lstStyle>
          <a:p>
            <a:pPr>
              <a:defRPr/>
            </a:pPr>
            <a:fld id="{02FDE6F1-CC8D-4863-86E4-CCFE1347EC65}" type="slidenum">
              <a:rPr lang="he-IL"/>
              <a:pPr>
                <a:defRPr/>
              </a:pPr>
              <a:t>‹#›</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1" eaLnBrk="0" fontAlgn="base" hangingPunct="0">
        <a:spcBef>
          <a:spcPct val="0"/>
        </a:spcBef>
        <a:spcAft>
          <a:spcPct val="0"/>
        </a:spcAft>
        <a:defRPr sz="4400">
          <a:solidFill>
            <a:schemeClr val="tx2"/>
          </a:solidFill>
          <a:latin typeface="+mj-lt"/>
          <a:ea typeface="+mj-ea"/>
          <a:cs typeface="+mj-cs"/>
        </a:defRPr>
      </a:lvl1pPr>
      <a:lvl2pPr algn="ctr" rtl="1" eaLnBrk="0" fontAlgn="base" hangingPunct="0">
        <a:spcBef>
          <a:spcPct val="0"/>
        </a:spcBef>
        <a:spcAft>
          <a:spcPct val="0"/>
        </a:spcAft>
        <a:defRPr sz="4400">
          <a:solidFill>
            <a:schemeClr val="tx2"/>
          </a:solidFill>
          <a:latin typeface="Arial" pitchFamily="34" charset="0"/>
          <a:cs typeface="Arial" pitchFamily="34" charset="0"/>
        </a:defRPr>
      </a:lvl2pPr>
      <a:lvl3pPr algn="ctr" rtl="1" eaLnBrk="0" fontAlgn="base" hangingPunct="0">
        <a:spcBef>
          <a:spcPct val="0"/>
        </a:spcBef>
        <a:spcAft>
          <a:spcPct val="0"/>
        </a:spcAft>
        <a:defRPr sz="4400">
          <a:solidFill>
            <a:schemeClr val="tx2"/>
          </a:solidFill>
          <a:latin typeface="Arial" pitchFamily="34" charset="0"/>
          <a:cs typeface="Arial" pitchFamily="34" charset="0"/>
        </a:defRPr>
      </a:lvl3pPr>
      <a:lvl4pPr algn="ctr" rtl="1" eaLnBrk="0" fontAlgn="base" hangingPunct="0">
        <a:spcBef>
          <a:spcPct val="0"/>
        </a:spcBef>
        <a:spcAft>
          <a:spcPct val="0"/>
        </a:spcAft>
        <a:defRPr sz="4400">
          <a:solidFill>
            <a:schemeClr val="tx2"/>
          </a:solidFill>
          <a:latin typeface="Arial" pitchFamily="34" charset="0"/>
          <a:cs typeface="Arial" pitchFamily="34" charset="0"/>
        </a:defRPr>
      </a:lvl4pPr>
      <a:lvl5pPr algn="ctr" rtl="1"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1" fontAlgn="base">
        <a:spcBef>
          <a:spcPct val="0"/>
        </a:spcBef>
        <a:spcAft>
          <a:spcPct val="0"/>
        </a:spcAft>
        <a:defRPr sz="4400">
          <a:solidFill>
            <a:schemeClr val="tx2"/>
          </a:solidFill>
          <a:latin typeface="Arial" pitchFamily="34" charset="0"/>
          <a:cs typeface="Arial" pitchFamily="34" charset="0"/>
        </a:defRPr>
      </a:lvl6pPr>
      <a:lvl7pPr marL="914400" algn="ctr" rtl="1" fontAlgn="base">
        <a:spcBef>
          <a:spcPct val="0"/>
        </a:spcBef>
        <a:spcAft>
          <a:spcPct val="0"/>
        </a:spcAft>
        <a:defRPr sz="4400">
          <a:solidFill>
            <a:schemeClr val="tx2"/>
          </a:solidFill>
          <a:latin typeface="Arial" pitchFamily="34" charset="0"/>
          <a:cs typeface="Arial" pitchFamily="34" charset="0"/>
        </a:defRPr>
      </a:lvl7pPr>
      <a:lvl8pPr marL="1371600" algn="ctr" rtl="1" fontAlgn="base">
        <a:spcBef>
          <a:spcPct val="0"/>
        </a:spcBef>
        <a:spcAft>
          <a:spcPct val="0"/>
        </a:spcAft>
        <a:defRPr sz="4400">
          <a:solidFill>
            <a:schemeClr val="tx2"/>
          </a:solidFill>
          <a:latin typeface="Arial" pitchFamily="34" charset="0"/>
          <a:cs typeface="Arial" pitchFamily="34" charset="0"/>
        </a:defRPr>
      </a:lvl8pPr>
      <a:lvl9pPr marL="1828800" algn="ctr" rtl="1"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r" rtl="1" eaLnBrk="0" fontAlgn="base" hangingPunct="0">
        <a:spcBef>
          <a:spcPct val="20000"/>
        </a:spcBef>
        <a:spcAft>
          <a:spcPct val="0"/>
        </a:spcAft>
        <a:buChar char="•"/>
        <a:defRPr sz="3200">
          <a:solidFill>
            <a:schemeClr val="tx1"/>
          </a:solidFill>
          <a:latin typeface="+mn-lt"/>
          <a:ea typeface="+mn-ea"/>
          <a:cs typeface="+mn-cs"/>
        </a:defRPr>
      </a:lvl1pPr>
      <a:lvl2pPr marL="742950" indent="-285750" algn="r" rtl="1" eaLnBrk="0" fontAlgn="base" hangingPunct="0">
        <a:spcBef>
          <a:spcPct val="20000"/>
        </a:spcBef>
        <a:spcAft>
          <a:spcPct val="0"/>
        </a:spcAft>
        <a:buChar char="–"/>
        <a:defRPr sz="2800">
          <a:solidFill>
            <a:schemeClr val="tx1"/>
          </a:solidFill>
          <a:latin typeface="+mn-lt"/>
          <a:cs typeface="+mn-cs"/>
        </a:defRPr>
      </a:lvl2pPr>
      <a:lvl3pPr marL="1143000" indent="-228600" algn="r" rtl="1" eaLnBrk="0" fontAlgn="base" hangingPunct="0">
        <a:spcBef>
          <a:spcPct val="20000"/>
        </a:spcBef>
        <a:spcAft>
          <a:spcPct val="0"/>
        </a:spcAft>
        <a:buChar char="•"/>
        <a:defRPr sz="2400">
          <a:solidFill>
            <a:schemeClr val="tx1"/>
          </a:solidFill>
          <a:latin typeface="+mn-lt"/>
          <a:cs typeface="+mn-cs"/>
        </a:defRPr>
      </a:lvl3pPr>
      <a:lvl4pPr marL="1600200" indent="-228600" algn="r" rtl="1" eaLnBrk="0" fontAlgn="base" hangingPunct="0">
        <a:spcBef>
          <a:spcPct val="20000"/>
        </a:spcBef>
        <a:spcAft>
          <a:spcPct val="0"/>
        </a:spcAft>
        <a:buChar char="–"/>
        <a:defRPr sz="2000">
          <a:solidFill>
            <a:schemeClr val="tx1"/>
          </a:solidFill>
          <a:latin typeface="+mn-lt"/>
          <a:cs typeface="+mn-cs"/>
        </a:defRPr>
      </a:lvl4pPr>
      <a:lvl5pPr marL="2057400" indent="-228600" algn="r" rtl="1" eaLnBrk="0" fontAlgn="base" hangingPunct="0">
        <a:spcBef>
          <a:spcPct val="20000"/>
        </a:spcBef>
        <a:spcAft>
          <a:spcPct val="0"/>
        </a:spcAft>
        <a:buChar char="»"/>
        <a:defRPr sz="2000">
          <a:solidFill>
            <a:schemeClr val="tx1"/>
          </a:solidFill>
          <a:latin typeface="+mn-lt"/>
          <a:cs typeface="+mn-cs"/>
        </a:defRPr>
      </a:lvl5pPr>
      <a:lvl6pPr marL="2514600" indent="-228600" algn="r" rtl="1" fontAlgn="base">
        <a:spcBef>
          <a:spcPct val="20000"/>
        </a:spcBef>
        <a:spcAft>
          <a:spcPct val="0"/>
        </a:spcAft>
        <a:buChar char="»"/>
        <a:defRPr sz="2000">
          <a:solidFill>
            <a:schemeClr val="tx1"/>
          </a:solidFill>
          <a:latin typeface="+mn-lt"/>
          <a:cs typeface="+mn-cs"/>
        </a:defRPr>
      </a:lvl6pPr>
      <a:lvl7pPr marL="2971800" indent="-228600" algn="r" rtl="1" fontAlgn="base">
        <a:spcBef>
          <a:spcPct val="20000"/>
        </a:spcBef>
        <a:spcAft>
          <a:spcPct val="0"/>
        </a:spcAft>
        <a:buChar char="»"/>
        <a:defRPr sz="2000">
          <a:solidFill>
            <a:schemeClr val="tx1"/>
          </a:solidFill>
          <a:latin typeface="+mn-lt"/>
          <a:cs typeface="+mn-cs"/>
        </a:defRPr>
      </a:lvl7pPr>
      <a:lvl8pPr marL="3429000" indent="-228600" algn="r" rtl="1" fontAlgn="base">
        <a:spcBef>
          <a:spcPct val="20000"/>
        </a:spcBef>
        <a:spcAft>
          <a:spcPct val="0"/>
        </a:spcAft>
        <a:buChar char="»"/>
        <a:defRPr sz="2000">
          <a:solidFill>
            <a:schemeClr val="tx1"/>
          </a:solidFill>
          <a:latin typeface="+mn-lt"/>
          <a:cs typeface="+mn-cs"/>
        </a:defRPr>
      </a:lvl8pPr>
      <a:lvl9pPr marL="3886200" indent="-228600" algn="r" rtl="1" fontAlgn="base">
        <a:spcBef>
          <a:spcPct val="20000"/>
        </a:spcBef>
        <a:spcAft>
          <a:spcPct val="0"/>
        </a:spcAft>
        <a:buChar char="»"/>
        <a:defRPr sz="2000">
          <a:solidFill>
            <a:schemeClr val="tx1"/>
          </a:solidFill>
          <a:latin typeface="+mn-lt"/>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he-IL" altLang="he-IL" smtClean="0"/>
              <a:t>לחץ כדי לערוך סגנון כותרת של תבנית בסיס</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he-IL" altLang="he-IL" smtClean="0"/>
              <a:t>לחץ כדי לערוך סגנונות טקסט של תבנית בסיס</a:t>
            </a:r>
          </a:p>
          <a:p>
            <a:pPr lvl="1"/>
            <a:r>
              <a:rPr lang="he-IL" altLang="he-IL" smtClean="0"/>
              <a:t>רמה שנייה</a:t>
            </a:r>
          </a:p>
          <a:p>
            <a:pPr lvl="2"/>
            <a:r>
              <a:rPr lang="he-IL" altLang="he-IL" smtClean="0"/>
              <a:t>רמה שלישית</a:t>
            </a:r>
          </a:p>
          <a:p>
            <a:pPr lvl="3"/>
            <a:r>
              <a:rPr lang="he-IL" altLang="he-IL" smtClean="0"/>
              <a:t>רמה רביעית</a:t>
            </a:r>
          </a:p>
          <a:p>
            <a:pPr lvl="4"/>
            <a:r>
              <a:rPr lang="he-IL" altLang="he-IL" smtClean="0"/>
              <a:t>רמה חמישית</a:t>
            </a:r>
          </a:p>
        </p:txBody>
      </p:sp>
      <p:sp>
        <p:nvSpPr>
          <p:cNvPr id="1028" name="Rectangle 4"/>
          <p:cNvSpPr>
            <a:spLocks noGrp="1" noChangeArrowheads="1"/>
          </p:cNvSpPr>
          <p:nvPr>
            <p:ph type="dt" sz="half" idx="2"/>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lgn="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vl1pPr>
          </a:lstStyle>
          <a:p>
            <a:pPr>
              <a:defRPr/>
            </a:pPr>
            <a:fld id="{B31233D9-7871-463A-BF16-79FD3E27B2F9}" type="slidenum">
              <a:rPr lang="he-IL">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105172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1" eaLnBrk="0" fontAlgn="base" hangingPunct="0">
        <a:spcBef>
          <a:spcPct val="0"/>
        </a:spcBef>
        <a:spcAft>
          <a:spcPct val="0"/>
        </a:spcAft>
        <a:defRPr sz="4400">
          <a:solidFill>
            <a:schemeClr val="tx2"/>
          </a:solidFill>
          <a:latin typeface="+mj-lt"/>
          <a:ea typeface="+mj-ea"/>
          <a:cs typeface="+mj-cs"/>
        </a:defRPr>
      </a:lvl1pPr>
      <a:lvl2pPr algn="ctr" rtl="1" eaLnBrk="0" fontAlgn="base" hangingPunct="0">
        <a:spcBef>
          <a:spcPct val="0"/>
        </a:spcBef>
        <a:spcAft>
          <a:spcPct val="0"/>
        </a:spcAft>
        <a:defRPr sz="4400">
          <a:solidFill>
            <a:schemeClr val="tx2"/>
          </a:solidFill>
          <a:latin typeface="Arial" pitchFamily="34" charset="0"/>
          <a:cs typeface="Arial" pitchFamily="34" charset="0"/>
        </a:defRPr>
      </a:lvl2pPr>
      <a:lvl3pPr algn="ctr" rtl="1" eaLnBrk="0" fontAlgn="base" hangingPunct="0">
        <a:spcBef>
          <a:spcPct val="0"/>
        </a:spcBef>
        <a:spcAft>
          <a:spcPct val="0"/>
        </a:spcAft>
        <a:defRPr sz="4400">
          <a:solidFill>
            <a:schemeClr val="tx2"/>
          </a:solidFill>
          <a:latin typeface="Arial" pitchFamily="34" charset="0"/>
          <a:cs typeface="Arial" pitchFamily="34" charset="0"/>
        </a:defRPr>
      </a:lvl3pPr>
      <a:lvl4pPr algn="ctr" rtl="1" eaLnBrk="0" fontAlgn="base" hangingPunct="0">
        <a:spcBef>
          <a:spcPct val="0"/>
        </a:spcBef>
        <a:spcAft>
          <a:spcPct val="0"/>
        </a:spcAft>
        <a:defRPr sz="4400">
          <a:solidFill>
            <a:schemeClr val="tx2"/>
          </a:solidFill>
          <a:latin typeface="Arial" pitchFamily="34" charset="0"/>
          <a:cs typeface="Arial" pitchFamily="34" charset="0"/>
        </a:defRPr>
      </a:lvl4pPr>
      <a:lvl5pPr algn="ctr" rtl="1"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1" fontAlgn="base">
        <a:spcBef>
          <a:spcPct val="0"/>
        </a:spcBef>
        <a:spcAft>
          <a:spcPct val="0"/>
        </a:spcAft>
        <a:defRPr sz="4400">
          <a:solidFill>
            <a:schemeClr val="tx2"/>
          </a:solidFill>
          <a:latin typeface="Arial" pitchFamily="34" charset="0"/>
          <a:cs typeface="Arial" pitchFamily="34" charset="0"/>
        </a:defRPr>
      </a:lvl6pPr>
      <a:lvl7pPr marL="914400" algn="ctr" rtl="1" fontAlgn="base">
        <a:spcBef>
          <a:spcPct val="0"/>
        </a:spcBef>
        <a:spcAft>
          <a:spcPct val="0"/>
        </a:spcAft>
        <a:defRPr sz="4400">
          <a:solidFill>
            <a:schemeClr val="tx2"/>
          </a:solidFill>
          <a:latin typeface="Arial" pitchFamily="34" charset="0"/>
          <a:cs typeface="Arial" pitchFamily="34" charset="0"/>
        </a:defRPr>
      </a:lvl7pPr>
      <a:lvl8pPr marL="1371600" algn="ctr" rtl="1" fontAlgn="base">
        <a:spcBef>
          <a:spcPct val="0"/>
        </a:spcBef>
        <a:spcAft>
          <a:spcPct val="0"/>
        </a:spcAft>
        <a:defRPr sz="4400">
          <a:solidFill>
            <a:schemeClr val="tx2"/>
          </a:solidFill>
          <a:latin typeface="Arial" pitchFamily="34" charset="0"/>
          <a:cs typeface="Arial" pitchFamily="34" charset="0"/>
        </a:defRPr>
      </a:lvl8pPr>
      <a:lvl9pPr marL="1828800" algn="ctr" rtl="1"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r" rtl="1" eaLnBrk="0" fontAlgn="base" hangingPunct="0">
        <a:spcBef>
          <a:spcPct val="20000"/>
        </a:spcBef>
        <a:spcAft>
          <a:spcPct val="0"/>
        </a:spcAft>
        <a:buChar char="•"/>
        <a:defRPr sz="3200">
          <a:solidFill>
            <a:schemeClr val="tx1"/>
          </a:solidFill>
          <a:latin typeface="+mn-lt"/>
          <a:ea typeface="+mn-ea"/>
          <a:cs typeface="+mn-cs"/>
        </a:defRPr>
      </a:lvl1pPr>
      <a:lvl2pPr marL="742950" indent="-285750" algn="r" rtl="1" eaLnBrk="0" fontAlgn="base" hangingPunct="0">
        <a:spcBef>
          <a:spcPct val="20000"/>
        </a:spcBef>
        <a:spcAft>
          <a:spcPct val="0"/>
        </a:spcAft>
        <a:buChar char="–"/>
        <a:defRPr sz="2800">
          <a:solidFill>
            <a:schemeClr val="tx1"/>
          </a:solidFill>
          <a:latin typeface="+mn-lt"/>
          <a:cs typeface="+mn-cs"/>
        </a:defRPr>
      </a:lvl2pPr>
      <a:lvl3pPr marL="1143000" indent="-228600" algn="r" rtl="1" eaLnBrk="0" fontAlgn="base" hangingPunct="0">
        <a:spcBef>
          <a:spcPct val="20000"/>
        </a:spcBef>
        <a:spcAft>
          <a:spcPct val="0"/>
        </a:spcAft>
        <a:buChar char="•"/>
        <a:defRPr sz="2400">
          <a:solidFill>
            <a:schemeClr val="tx1"/>
          </a:solidFill>
          <a:latin typeface="+mn-lt"/>
          <a:cs typeface="+mn-cs"/>
        </a:defRPr>
      </a:lvl3pPr>
      <a:lvl4pPr marL="1600200" indent="-228600" algn="r" rtl="1" eaLnBrk="0" fontAlgn="base" hangingPunct="0">
        <a:spcBef>
          <a:spcPct val="20000"/>
        </a:spcBef>
        <a:spcAft>
          <a:spcPct val="0"/>
        </a:spcAft>
        <a:buChar char="–"/>
        <a:defRPr sz="2000">
          <a:solidFill>
            <a:schemeClr val="tx1"/>
          </a:solidFill>
          <a:latin typeface="+mn-lt"/>
          <a:cs typeface="+mn-cs"/>
        </a:defRPr>
      </a:lvl4pPr>
      <a:lvl5pPr marL="2057400" indent="-228600" algn="r" rtl="1" eaLnBrk="0" fontAlgn="base" hangingPunct="0">
        <a:spcBef>
          <a:spcPct val="20000"/>
        </a:spcBef>
        <a:spcAft>
          <a:spcPct val="0"/>
        </a:spcAft>
        <a:buChar char="»"/>
        <a:defRPr sz="2000">
          <a:solidFill>
            <a:schemeClr val="tx1"/>
          </a:solidFill>
          <a:latin typeface="+mn-lt"/>
          <a:cs typeface="+mn-cs"/>
        </a:defRPr>
      </a:lvl5pPr>
      <a:lvl6pPr marL="2514600" indent="-228600" algn="r" rtl="1" fontAlgn="base">
        <a:spcBef>
          <a:spcPct val="20000"/>
        </a:spcBef>
        <a:spcAft>
          <a:spcPct val="0"/>
        </a:spcAft>
        <a:buChar char="»"/>
        <a:defRPr sz="2000">
          <a:solidFill>
            <a:schemeClr val="tx1"/>
          </a:solidFill>
          <a:latin typeface="+mn-lt"/>
          <a:cs typeface="+mn-cs"/>
        </a:defRPr>
      </a:lvl6pPr>
      <a:lvl7pPr marL="2971800" indent="-228600" algn="r" rtl="1" fontAlgn="base">
        <a:spcBef>
          <a:spcPct val="20000"/>
        </a:spcBef>
        <a:spcAft>
          <a:spcPct val="0"/>
        </a:spcAft>
        <a:buChar char="»"/>
        <a:defRPr sz="2000">
          <a:solidFill>
            <a:schemeClr val="tx1"/>
          </a:solidFill>
          <a:latin typeface="+mn-lt"/>
          <a:cs typeface="+mn-cs"/>
        </a:defRPr>
      </a:lvl7pPr>
      <a:lvl8pPr marL="3429000" indent="-228600" algn="r" rtl="1" fontAlgn="base">
        <a:spcBef>
          <a:spcPct val="20000"/>
        </a:spcBef>
        <a:spcAft>
          <a:spcPct val="0"/>
        </a:spcAft>
        <a:buChar char="»"/>
        <a:defRPr sz="2000">
          <a:solidFill>
            <a:schemeClr val="tx1"/>
          </a:solidFill>
          <a:latin typeface="+mn-lt"/>
          <a:cs typeface="+mn-cs"/>
        </a:defRPr>
      </a:lvl8pPr>
      <a:lvl9pPr marL="3886200" indent="-228600" algn="r" rtl="1" fontAlgn="base">
        <a:spcBef>
          <a:spcPct val="20000"/>
        </a:spcBef>
        <a:spcAft>
          <a:spcPct val="0"/>
        </a:spcAft>
        <a:buChar char="»"/>
        <a:defRPr sz="2000">
          <a:solidFill>
            <a:schemeClr val="tx1"/>
          </a:solidFill>
          <a:latin typeface="+mn-lt"/>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jpeg"/><Relationship Id="rId1" Type="http://schemas.openxmlformats.org/officeDocument/2006/relationships/slideLayout" Target="../slideLayouts/slideLayout28.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emf"/></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6.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34.emf"/></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40.xml"/><Relationship Id="rId5" Type="http://schemas.openxmlformats.org/officeDocument/2006/relationships/image" Target="../media/image45.jpeg"/><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8.xml"/><Relationship Id="rId4" Type="http://schemas.openxmlformats.org/officeDocument/2006/relationships/image" Target="../media/image48.jpeg"/></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8.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50.xml"/></Relationships>
</file>

<file path=ppt/slides/_rels/slide33.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Layout" Target="../slideLayouts/slideLayout51.xml"/></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51.xml"/></Relationships>
</file>

<file path=ppt/slides/_rels/slide3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6.xml"/><Relationship Id="rId1" Type="http://schemas.openxmlformats.org/officeDocument/2006/relationships/vmlDrawing" Target="../drawings/vmlDrawing1.vml"/><Relationship Id="rId4" Type="http://schemas.openxmlformats.org/officeDocument/2006/relationships/image" Target="../media/image5.wmf"/></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51.xml"/><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5" name="Picture 7" descr="Img_5467 Chaya unnumbered 7 remastered"/>
          <p:cNvPicPr>
            <a:picLocks noChangeAspect="1" noChangeArrowheads="1"/>
          </p:cNvPicPr>
          <p:nvPr/>
        </p:nvPicPr>
        <p:blipFill>
          <a:blip r:embed="rId2" cstate="print"/>
          <a:srcRect/>
          <a:stretch>
            <a:fillRect/>
          </a:stretch>
        </p:blipFill>
        <p:spPr bwMode="auto">
          <a:xfrm>
            <a:off x="4356100" y="2276475"/>
            <a:ext cx="4298950" cy="4321175"/>
          </a:xfrm>
          <a:prstGeom prst="rect">
            <a:avLst/>
          </a:prstGeom>
          <a:noFill/>
          <a:ln w="9525">
            <a:noFill/>
            <a:miter lim="800000"/>
            <a:headEnd/>
            <a:tailEnd/>
          </a:ln>
        </p:spPr>
      </p:pic>
      <p:pic>
        <p:nvPicPr>
          <p:cNvPr id="17412" name="Picture 4"/>
          <p:cNvPicPr>
            <a:picLocks noChangeAspect="1" noChangeArrowheads="1"/>
          </p:cNvPicPr>
          <p:nvPr/>
        </p:nvPicPr>
        <p:blipFill>
          <a:blip r:embed="rId3" cstate="print"/>
          <a:srcRect/>
          <a:stretch>
            <a:fillRect/>
          </a:stretch>
        </p:blipFill>
        <p:spPr bwMode="auto">
          <a:xfrm>
            <a:off x="609600" y="2276475"/>
            <a:ext cx="3241675" cy="4321175"/>
          </a:xfrm>
          <a:prstGeom prst="rect">
            <a:avLst/>
          </a:prstGeom>
          <a:noFill/>
          <a:ln w="9525">
            <a:noFill/>
            <a:miter lim="800000"/>
            <a:headEnd/>
            <a:tailEnd/>
          </a:ln>
          <a:effectLst/>
        </p:spPr>
      </p:pic>
      <p:sp>
        <p:nvSpPr>
          <p:cNvPr id="17414" name="Text Box 6"/>
          <p:cNvSpPr txBox="1">
            <a:spLocks noChangeArrowheads="1"/>
          </p:cNvSpPr>
          <p:nvPr/>
        </p:nvSpPr>
        <p:spPr bwMode="auto">
          <a:xfrm>
            <a:off x="179387" y="187325"/>
            <a:ext cx="8785225" cy="2015936"/>
          </a:xfrm>
          <a:prstGeom prst="rect">
            <a:avLst/>
          </a:prstGeom>
          <a:noFill/>
          <a:ln w="9525">
            <a:noFill/>
            <a:miter lim="800000"/>
            <a:headEnd/>
            <a:tailEnd/>
          </a:ln>
          <a:effectLst/>
        </p:spPr>
        <p:txBody>
          <a:bodyPr>
            <a:spAutoFit/>
          </a:bodyPr>
          <a:lstStyle/>
          <a:p>
            <a:pPr>
              <a:lnSpc>
                <a:spcPct val="125000"/>
              </a:lnSpc>
            </a:pPr>
            <a:r>
              <a:rPr lang="ru-RU" sz="3200" b="1" dirty="0" smtClean="0">
                <a:solidFill>
                  <a:srgbClr val="339933"/>
                </a:solidFill>
                <a:effectLst>
                  <a:outerShdw blurRad="38100" dist="38100" dir="2700000" algn="tl">
                    <a:srgbClr val="FFFFFF"/>
                  </a:outerShdw>
                </a:effectLst>
                <a:latin typeface="Guttman Vilna" panose="02010401010101010101" pitchFamily="2" charset="-79"/>
                <a:cs typeface="Guttman Vilna" panose="02010401010101010101" pitchFamily="2" charset="-79"/>
              </a:rPr>
              <a:t>Древняя еврейская магия</a:t>
            </a:r>
            <a:endParaRPr lang="he-IL" sz="3200" b="1" dirty="0" smtClean="0">
              <a:solidFill>
                <a:srgbClr val="339933"/>
              </a:solidFill>
              <a:effectLst>
                <a:outerShdw blurRad="38100" dist="38100" dir="2700000" algn="tl">
                  <a:srgbClr val="FFFFFF"/>
                </a:outerShdw>
              </a:effectLst>
              <a:latin typeface="Guttman Vilna" panose="02010401010101010101" pitchFamily="2" charset="-79"/>
              <a:cs typeface="Guttman Vilna" panose="02010401010101010101" pitchFamily="2" charset="-79"/>
            </a:endParaRPr>
          </a:p>
          <a:p>
            <a:pPr>
              <a:lnSpc>
                <a:spcPct val="125000"/>
              </a:lnSpc>
            </a:pPr>
            <a:r>
              <a:rPr lang="ru-RU" sz="3200" b="1" dirty="0" smtClean="0">
                <a:solidFill>
                  <a:srgbClr val="339933"/>
                </a:solidFill>
                <a:effectLst>
                  <a:outerShdw blurRad="38100" dist="38100" dir="2700000" algn="tl">
                    <a:srgbClr val="FFFFFF"/>
                  </a:outerShdw>
                </a:effectLst>
                <a:latin typeface="Guttman Vilna" panose="02010401010101010101" pitchFamily="2" charset="-79"/>
                <a:cs typeface="Guttman Vilna" panose="02010401010101010101" pitchFamily="2" charset="-79"/>
              </a:rPr>
              <a:t>Предметы и заговоры</a:t>
            </a:r>
            <a:endParaRPr lang="he-IL" sz="3200" b="1" dirty="0" smtClean="0">
              <a:solidFill>
                <a:srgbClr val="339933"/>
              </a:solidFill>
              <a:effectLst>
                <a:outerShdw blurRad="38100" dist="38100" dir="2700000" algn="tl">
                  <a:srgbClr val="FFFFFF"/>
                </a:outerShdw>
              </a:effectLst>
              <a:latin typeface="Guttman Vilna" panose="02010401010101010101" pitchFamily="2" charset="-79"/>
              <a:cs typeface="Guttman Vilna" panose="02010401010101010101" pitchFamily="2" charset="-79"/>
            </a:endParaRPr>
          </a:p>
          <a:p>
            <a:pPr>
              <a:lnSpc>
                <a:spcPct val="125000"/>
              </a:lnSpc>
            </a:pPr>
            <a:r>
              <a:rPr lang="ru-RU" sz="2000" b="1" dirty="0" err="1" smtClean="0">
                <a:solidFill>
                  <a:srgbClr val="339933"/>
                </a:solidFill>
                <a:effectLst>
                  <a:outerShdw blurRad="38100" dist="38100" dir="2700000" algn="tl">
                    <a:srgbClr val="FFFFFF"/>
                  </a:outerShdw>
                </a:effectLst>
                <a:latin typeface="Guttman Vilna" panose="02010401010101010101" pitchFamily="2" charset="-79"/>
                <a:cs typeface="Guttman Vilna" panose="02010401010101010101" pitchFamily="2" charset="-79"/>
              </a:rPr>
              <a:t>Юваль</a:t>
            </a:r>
            <a:r>
              <a:rPr lang="ru-RU" sz="2000" b="1" dirty="0" smtClean="0">
                <a:solidFill>
                  <a:srgbClr val="339933"/>
                </a:solidFill>
                <a:effectLst>
                  <a:outerShdw blurRad="38100" dist="38100" dir="2700000" algn="tl">
                    <a:srgbClr val="FFFFFF"/>
                  </a:outerShdw>
                </a:effectLst>
                <a:latin typeface="Guttman Vilna" panose="02010401010101010101" pitchFamily="2" charset="-79"/>
                <a:cs typeface="Guttman Vilna" panose="02010401010101010101" pitchFamily="2" charset="-79"/>
              </a:rPr>
              <a:t> </a:t>
            </a:r>
            <a:r>
              <a:rPr lang="ru-RU" sz="2000" b="1" dirty="0" err="1" smtClean="0">
                <a:solidFill>
                  <a:srgbClr val="339933"/>
                </a:solidFill>
                <a:effectLst>
                  <a:outerShdw blurRad="38100" dist="38100" dir="2700000" algn="tl">
                    <a:srgbClr val="FFFFFF"/>
                  </a:outerShdw>
                </a:effectLst>
                <a:latin typeface="Guttman Vilna" panose="02010401010101010101" pitchFamily="2" charset="-79"/>
                <a:cs typeface="Guttman Vilna" panose="02010401010101010101" pitchFamily="2" charset="-79"/>
              </a:rPr>
              <a:t>Харари</a:t>
            </a:r>
            <a:r>
              <a:rPr lang="ru-RU" sz="2000" b="1" dirty="0" smtClean="0">
                <a:solidFill>
                  <a:srgbClr val="339933"/>
                </a:solidFill>
                <a:effectLst>
                  <a:outerShdw blurRad="38100" dist="38100" dir="2700000" algn="tl">
                    <a:srgbClr val="FFFFFF"/>
                  </a:outerShdw>
                </a:effectLst>
                <a:latin typeface="Guttman Vilna" panose="02010401010101010101" pitchFamily="2" charset="-79"/>
                <a:cs typeface="Guttman Vilna" panose="02010401010101010101" pitchFamily="2" charset="-79"/>
              </a:rPr>
              <a:t> (Университет им. Бен-</a:t>
            </a:r>
            <a:r>
              <a:rPr lang="ru-RU" sz="2000" b="1" dirty="0" err="1" smtClean="0">
                <a:solidFill>
                  <a:srgbClr val="339933"/>
                </a:solidFill>
                <a:effectLst>
                  <a:outerShdw blurRad="38100" dist="38100" dir="2700000" algn="tl">
                    <a:srgbClr val="FFFFFF"/>
                  </a:outerShdw>
                </a:effectLst>
                <a:latin typeface="Guttman Vilna" panose="02010401010101010101" pitchFamily="2" charset="-79"/>
                <a:cs typeface="Guttman Vilna" panose="02010401010101010101" pitchFamily="2" charset="-79"/>
              </a:rPr>
              <a:t>Гуриона</a:t>
            </a:r>
            <a:r>
              <a:rPr lang="ru-RU" sz="2000" b="1" dirty="0" smtClean="0">
                <a:solidFill>
                  <a:srgbClr val="339933"/>
                </a:solidFill>
                <a:effectLst>
                  <a:outerShdw blurRad="38100" dist="38100" dir="2700000" algn="tl">
                    <a:srgbClr val="FFFFFF"/>
                  </a:outerShdw>
                </a:effectLst>
                <a:latin typeface="Guttman Vilna" panose="02010401010101010101" pitchFamily="2" charset="-79"/>
                <a:cs typeface="Guttman Vilna" panose="02010401010101010101" pitchFamily="2" charset="-79"/>
              </a:rPr>
              <a:t>)</a:t>
            </a:r>
            <a:endParaRPr lang="en-US" sz="2000" b="1" dirty="0">
              <a:solidFill>
                <a:srgbClr val="339933"/>
              </a:solidFill>
              <a:effectLst>
                <a:outerShdw blurRad="38100" dist="38100" dir="2700000" algn="tl">
                  <a:srgbClr val="FFFFFF"/>
                </a:outerShdw>
              </a:effectLst>
              <a:latin typeface="Papyrus" pitchFamily="66" charset="0"/>
              <a:cs typeface="Guttman Vilna" panose="02010401010101010101" pitchFamily="2" charset="-79"/>
            </a:endParaRPr>
          </a:p>
          <a:p>
            <a:pPr rtl="0"/>
            <a:endParaRPr lang="en-US" sz="2000" b="1" dirty="0">
              <a:solidFill>
                <a:schemeClr val="bg2"/>
              </a:solidFill>
              <a:effectLst>
                <a:outerShdw blurRad="38100" dist="38100" dir="2700000" algn="tl">
                  <a:srgbClr val="FFFFFF"/>
                </a:outerShdw>
              </a:effectLst>
              <a:latin typeface="Papyrus" pitchFamily="66"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9447" y="404664"/>
            <a:ext cx="11089999" cy="6235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rot="5400000">
            <a:off x="-1093691" y="5117012"/>
            <a:ext cx="2596928" cy="338554"/>
          </a:xfrm>
          <a:prstGeom prst="rect">
            <a:avLst/>
          </a:prstGeom>
        </p:spPr>
        <p:txBody>
          <a:bodyPr wrap="none">
            <a:spAutoFit/>
          </a:bodyPr>
          <a:lstStyle/>
          <a:p>
            <a:r>
              <a:rPr lang="en-US" sz="1600" dirty="0"/>
              <a:t>http://</a:t>
            </a:r>
            <a:r>
              <a:rPr lang="en-US" sz="1600" dirty="0" smtClean="0"/>
              <a:t>israghostshop.com/he</a:t>
            </a:r>
            <a:endParaRPr lang="he-IL" sz="1600" dirty="0"/>
          </a:p>
        </p:txBody>
      </p:sp>
      <p:sp>
        <p:nvSpPr>
          <p:cNvPr id="2" name="TextBox 1"/>
          <p:cNvSpPr txBox="1"/>
          <p:nvPr/>
        </p:nvSpPr>
        <p:spPr>
          <a:xfrm>
            <a:off x="7596336" y="692696"/>
            <a:ext cx="1512168" cy="4524315"/>
          </a:xfrm>
          <a:prstGeom prst="rect">
            <a:avLst/>
          </a:prstGeom>
          <a:noFill/>
        </p:spPr>
        <p:txBody>
          <a:bodyPr wrap="square" rtlCol="1">
            <a:spAutoFit/>
          </a:bodyPr>
          <a:lstStyle/>
          <a:p>
            <a:pPr algn="l" rtl="0"/>
            <a:r>
              <a:rPr lang="en-US" sz="2400" b="1" dirty="0" smtClean="0">
                <a:solidFill>
                  <a:srgbClr val="C00000"/>
                </a:solidFill>
                <a:latin typeface="Papyrus" panose="03070502060502030205" pitchFamily="66" charset="0"/>
              </a:rPr>
              <a:t>Yitzhak </a:t>
            </a:r>
          </a:p>
          <a:p>
            <a:pPr algn="l" rtl="0"/>
            <a:r>
              <a:rPr lang="en-US" sz="2400" b="1" dirty="0" smtClean="0">
                <a:solidFill>
                  <a:srgbClr val="C00000"/>
                </a:solidFill>
                <a:latin typeface="Papyrus" panose="03070502060502030205" pitchFamily="66" charset="0"/>
              </a:rPr>
              <a:t>Mizrahi</a:t>
            </a:r>
          </a:p>
          <a:p>
            <a:pPr algn="l" rtl="0"/>
            <a:endParaRPr lang="en-US" sz="2400" b="1" dirty="0" smtClean="0">
              <a:latin typeface="Papyrus" panose="03070502060502030205" pitchFamily="66" charset="0"/>
            </a:endParaRPr>
          </a:p>
          <a:p>
            <a:pPr algn="l" rtl="0"/>
            <a:r>
              <a:rPr lang="en-US" sz="2400" b="1" dirty="0" smtClean="0">
                <a:solidFill>
                  <a:srgbClr val="C00000"/>
                </a:solidFill>
                <a:latin typeface="Papyrus" panose="03070502060502030205" pitchFamily="66" charset="0"/>
              </a:rPr>
              <a:t>The Center for Practical Kabbalah</a:t>
            </a:r>
          </a:p>
          <a:p>
            <a:pPr algn="l" rtl="0"/>
            <a:endParaRPr lang="en-US" sz="2400" b="1" dirty="0">
              <a:solidFill>
                <a:srgbClr val="C00000"/>
              </a:solidFill>
              <a:latin typeface="Papyrus" panose="03070502060502030205" pitchFamily="66" charset="0"/>
            </a:endParaRPr>
          </a:p>
          <a:p>
            <a:pPr algn="l" rtl="0"/>
            <a:r>
              <a:rPr lang="en-US" sz="2400" b="1" dirty="0" smtClean="0">
                <a:solidFill>
                  <a:srgbClr val="C00000"/>
                </a:solidFill>
                <a:latin typeface="Papyrus" panose="03070502060502030205" pitchFamily="66" charset="0"/>
              </a:rPr>
              <a:t>Magical </a:t>
            </a:r>
            <a:r>
              <a:rPr lang="en-US" sz="2400" b="1" dirty="0" err="1" smtClean="0">
                <a:solidFill>
                  <a:srgbClr val="C00000"/>
                </a:solidFill>
                <a:latin typeface="Papyrus" panose="03070502060502030205" pitchFamily="66" charset="0"/>
              </a:rPr>
              <a:t>commodi</a:t>
            </a:r>
            <a:r>
              <a:rPr lang="en-US" sz="2400" b="1" dirty="0" smtClean="0">
                <a:solidFill>
                  <a:srgbClr val="C00000"/>
                </a:solidFill>
                <a:latin typeface="Papyrus" panose="03070502060502030205" pitchFamily="66" charset="0"/>
              </a:rPr>
              <a:t>-ties</a:t>
            </a:r>
            <a:endParaRPr lang="he-IL" sz="2400" b="1" dirty="0">
              <a:solidFill>
                <a:srgbClr val="C00000"/>
              </a:solidFill>
              <a:latin typeface="Papyrus" panose="03070502060502030205" pitchFamily="66" charset="0"/>
            </a:endParaRPr>
          </a:p>
        </p:txBody>
      </p:sp>
    </p:spTree>
    <p:extLst>
      <p:ext uri="{BB962C8B-B14F-4D97-AF65-F5344CB8AC3E}">
        <p14:creationId xmlns:p14="http://schemas.microsoft.com/office/powerpoint/2010/main" val="923052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2486" y="-27384"/>
            <a:ext cx="13011150" cy="731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rot="5400000">
            <a:off x="-919729" y="5104306"/>
            <a:ext cx="2825069" cy="338554"/>
          </a:xfrm>
          <a:prstGeom prst="rect">
            <a:avLst/>
          </a:prstGeom>
        </p:spPr>
        <p:txBody>
          <a:bodyPr wrap="none">
            <a:spAutoFit/>
          </a:bodyPr>
          <a:lstStyle/>
          <a:p>
            <a:r>
              <a:rPr lang="en-US" sz="1600" dirty="0">
                <a:solidFill>
                  <a:schemeClr val="bg1"/>
                </a:solidFill>
              </a:rPr>
              <a:t>http://www.1818da.co.il/store</a:t>
            </a:r>
            <a:endParaRPr lang="he-IL" sz="1600" dirty="0">
              <a:solidFill>
                <a:schemeClr val="bg1"/>
              </a:solidFill>
            </a:endParaRPr>
          </a:p>
        </p:txBody>
      </p:sp>
      <p:sp>
        <p:nvSpPr>
          <p:cNvPr id="3" name="TextBox 2"/>
          <p:cNvSpPr txBox="1"/>
          <p:nvPr/>
        </p:nvSpPr>
        <p:spPr>
          <a:xfrm>
            <a:off x="7236296" y="1268760"/>
            <a:ext cx="1728192" cy="4647426"/>
          </a:xfrm>
          <a:prstGeom prst="rect">
            <a:avLst/>
          </a:prstGeom>
          <a:noFill/>
        </p:spPr>
        <p:txBody>
          <a:bodyPr wrap="square" rtlCol="1">
            <a:spAutoFit/>
          </a:bodyPr>
          <a:lstStyle/>
          <a:p>
            <a:pPr algn="l" rtl="0"/>
            <a:r>
              <a:rPr lang="en-US" sz="2800" b="1" dirty="0" err="1" smtClean="0">
                <a:solidFill>
                  <a:schemeClr val="accent6">
                    <a:lumMod val="20000"/>
                    <a:lumOff val="80000"/>
                  </a:schemeClr>
                </a:solidFill>
                <a:latin typeface="Papyrus" panose="03070502060502030205" pitchFamily="66" charset="0"/>
              </a:rPr>
              <a:t>Doron</a:t>
            </a:r>
            <a:r>
              <a:rPr lang="en-US" sz="2800" b="1" dirty="0" smtClean="0">
                <a:solidFill>
                  <a:schemeClr val="accent6">
                    <a:lumMod val="20000"/>
                    <a:lumOff val="80000"/>
                  </a:schemeClr>
                </a:solidFill>
                <a:latin typeface="Papyrus" panose="03070502060502030205" pitchFamily="66" charset="0"/>
              </a:rPr>
              <a:t> </a:t>
            </a:r>
            <a:r>
              <a:rPr lang="en-US" sz="2800" b="1" dirty="0" err="1" smtClean="0">
                <a:solidFill>
                  <a:schemeClr val="accent6">
                    <a:lumMod val="20000"/>
                    <a:lumOff val="80000"/>
                  </a:schemeClr>
                </a:solidFill>
                <a:latin typeface="Papyrus" panose="03070502060502030205" pitchFamily="66" charset="0"/>
              </a:rPr>
              <a:t>Armoza</a:t>
            </a:r>
            <a:endParaRPr lang="en-US" sz="2800" b="1" dirty="0" smtClean="0">
              <a:solidFill>
                <a:schemeClr val="accent6">
                  <a:lumMod val="20000"/>
                  <a:lumOff val="80000"/>
                </a:schemeClr>
              </a:solidFill>
              <a:latin typeface="Papyrus" panose="03070502060502030205" pitchFamily="66" charset="0"/>
            </a:endParaRPr>
          </a:p>
          <a:p>
            <a:pPr algn="l" rtl="0"/>
            <a:endParaRPr lang="en-US" sz="1600" b="1" dirty="0" smtClean="0">
              <a:solidFill>
                <a:schemeClr val="accent6">
                  <a:lumMod val="20000"/>
                  <a:lumOff val="80000"/>
                </a:schemeClr>
              </a:solidFill>
              <a:latin typeface="Papyrus" panose="03070502060502030205" pitchFamily="66" charset="0"/>
            </a:endParaRPr>
          </a:p>
          <a:p>
            <a:pPr algn="l" rtl="0"/>
            <a:r>
              <a:rPr lang="en-US" sz="2800" b="1" dirty="0" smtClean="0">
                <a:solidFill>
                  <a:schemeClr val="accent6">
                    <a:lumMod val="20000"/>
                    <a:lumOff val="80000"/>
                  </a:schemeClr>
                </a:solidFill>
                <a:latin typeface="Papyrus" panose="03070502060502030205" pitchFamily="66" charset="0"/>
              </a:rPr>
              <a:t>“Hands of </a:t>
            </a:r>
            <a:r>
              <a:rPr lang="en-US" sz="2800" b="1" dirty="0">
                <a:solidFill>
                  <a:schemeClr val="accent6">
                    <a:lumMod val="20000"/>
                    <a:lumOff val="80000"/>
                  </a:schemeClr>
                </a:solidFill>
                <a:latin typeface="Papyrus" panose="03070502060502030205" pitchFamily="66" charset="0"/>
              </a:rPr>
              <a:t>Light</a:t>
            </a:r>
            <a:r>
              <a:rPr lang="en-US" sz="2800" b="1" dirty="0" smtClean="0">
                <a:solidFill>
                  <a:schemeClr val="accent6">
                    <a:lumMod val="20000"/>
                    <a:lumOff val="80000"/>
                  </a:schemeClr>
                </a:solidFill>
                <a:latin typeface="Papyrus" panose="03070502060502030205" pitchFamily="66" charset="0"/>
              </a:rPr>
              <a:t>”</a:t>
            </a:r>
          </a:p>
          <a:p>
            <a:pPr algn="l" rtl="0"/>
            <a:endParaRPr lang="en-US" sz="2800" b="1" dirty="0" smtClean="0">
              <a:solidFill>
                <a:schemeClr val="accent6">
                  <a:lumMod val="20000"/>
                  <a:lumOff val="80000"/>
                </a:schemeClr>
              </a:solidFill>
              <a:latin typeface="Papyrus" panose="03070502060502030205" pitchFamily="66" charset="0"/>
            </a:endParaRPr>
          </a:p>
          <a:p>
            <a:pPr algn="l" rtl="0"/>
            <a:r>
              <a:rPr lang="en-US" sz="2800" b="1" dirty="0" smtClean="0">
                <a:solidFill>
                  <a:schemeClr val="accent6">
                    <a:lumMod val="20000"/>
                    <a:lumOff val="80000"/>
                  </a:schemeClr>
                </a:solidFill>
                <a:latin typeface="Papyrus" panose="03070502060502030205" pitchFamily="66" charset="0"/>
              </a:rPr>
              <a:t>Magic “codes” for various purposes</a:t>
            </a:r>
            <a:endParaRPr lang="he-IL" sz="2800" b="1" dirty="0">
              <a:solidFill>
                <a:schemeClr val="accent6">
                  <a:lumMod val="20000"/>
                  <a:lumOff val="80000"/>
                </a:schemeClr>
              </a:solidFill>
              <a:latin typeface="Papyrus" panose="03070502060502030205" pitchFamily="66" charset="0"/>
            </a:endParaRPr>
          </a:p>
        </p:txBody>
      </p:sp>
    </p:spTree>
    <p:extLst>
      <p:ext uri="{BB962C8B-B14F-4D97-AF65-F5344CB8AC3E}">
        <p14:creationId xmlns:p14="http://schemas.microsoft.com/office/powerpoint/2010/main" val="42551916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19672" y="1836113"/>
            <a:ext cx="5886888" cy="707886"/>
          </a:xfrm>
          <a:prstGeom prst="rect">
            <a:avLst/>
          </a:prstGeom>
          <a:noFill/>
        </p:spPr>
        <p:txBody>
          <a:bodyPr wrap="square" rtlCol="1">
            <a:spAutoFit/>
          </a:bodyPr>
          <a:lstStyle/>
          <a:p>
            <a:pPr rtl="0"/>
            <a:r>
              <a:rPr lang="en-US" sz="4000" b="1" dirty="0">
                <a:solidFill>
                  <a:srgbClr val="339933"/>
                </a:solidFill>
                <a:latin typeface="Papyrus" panose="03070502060502030205" pitchFamily="66" charset="0"/>
                <a:cs typeface="Guttman Vilna" panose="02010401010101010101" pitchFamily="2" charset="-79"/>
              </a:rPr>
              <a:t>Ancient Jewish </a:t>
            </a:r>
            <a:r>
              <a:rPr lang="en-US" sz="4000" b="1" dirty="0" smtClean="0">
                <a:solidFill>
                  <a:srgbClr val="339933"/>
                </a:solidFill>
                <a:latin typeface="Papyrus" panose="03070502060502030205" pitchFamily="66" charset="0"/>
                <a:cs typeface="Guttman Vilna" panose="02010401010101010101" pitchFamily="2" charset="-79"/>
              </a:rPr>
              <a:t>Magic</a:t>
            </a:r>
          </a:p>
        </p:txBody>
      </p:sp>
    </p:spTree>
    <p:extLst>
      <p:ext uri="{BB962C8B-B14F-4D97-AF65-F5344CB8AC3E}">
        <p14:creationId xmlns:p14="http://schemas.microsoft.com/office/powerpoint/2010/main" val="5293738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
          <p:cNvSpPr>
            <a:spLocks noChangeArrowheads="1"/>
          </p:cNvSpPr>
          <p:nvPr/>
        </p:nvSpPr>
        <p:spPr bwMode="auto">
          <a:xfrm>
            <a:off x="323850" y="333375"/>
            <a:ext cx="8496300" cy="6463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l" rtl="0" eaLnBrk="1" hangingPunct="1">
              <a:spcBef>
                <a:spcPct val="0"/>
              </a:spcBef>
              <a:buFontTx/>
              <a:buNone/>
            </a:pPr>
            <a:r>
              <a:rPr lang="en-US" altLang="he-IL" sz="1800" dirty="0">
                <a:solidFill>
                  <a:srgbClr val="FFECAF"/>
                </a:solidFill>
                <a:latin typeface="Book Antiqua" pitchFamily="18" charset="0"/>
              </a:rPr>
              <a:t>1. "Insider" and "outsider" evidence</a:t>
            </a:r>
          </a:p>
          <a:p>
            <a:pPr algn="l" rtl="0" eaLnBrk="1" hangingPunct="1">
              <a:spcBef>
                <a:spcPct val="0"/>
              </a:spcBef>
              <a:buFontTx/>
              <a:buNone/>
            </a:pPr>
            <a:r>
              <a:rPr lang="en-US" altLang="he-IL" sz="1800" dirty="0">
                <a:solidFill>
                  <a:srgbClr val="FFECAF"/>
                </a:solidFill>
                <a:latin typeface="Book Antiqua" pitchFamily="18" charset="0"/>
              </a:rPr>
              <a:t> </a:t>
            </a:r>
          </a:p>
          <a:p>
            <a:pPr algn="l" rtl="0" eaLnBrk="1" hangingPunct="1">
              <a:spcBef>
                <a:spcPct val="0"/>
              </a:spcBef>
              <a:buFontTx/>
              <a:buNone/>
            </a:pPr>
            <a:r>
              <a:rPr lang="en-US" altLang="he-IL" sz="1800" dirty="0" smtClean="0">
                <a:solidFill>
                  <a:srgbClr val="FFECAF"/>
                </a:solidFill>
                <a:latin typeface="Book Antiqua" pitchFamily="18" charset="0"/>
              </a:rPr>
              <a:t>1.1. </a:t>
            </a:r>
            <a:r>
              <a:rPr lang="en-US" altLang="he-IL" sz="1800" b="1" dirty="0">
                <a:solidFill>
                  <a:srgbClr val="FFECAF"/>
                </a:solidFill>
                <a:latin typeface="Book Antiqua" pitchFamily="18" charset="0"/>
              </a:rPr>
              <a:t>Outsider</a:t>
            </a:r>
            <a:r>
              <a:rPr lang="en-US" altLang="he-IL" sz="1800" dirty="0">
                <a:solidFill>
                  <a:srgbClr val="FFECAF"/>
                </a:solidFill>
                <a:latin typeface="Book Antiqua" pitchFamily="18" charset="0"/>
              </a:rPr>
              <a:t> evidence:</a:t>
            </a:r>
          </a:p>
          <a:p>
            <a:pPr algn="l" rtl="0" eaLnBrk="1" hangingPunct="1">
              <a:spcBef>
                <a:spcPct val="0"/>
              </a:spcBef>
              <a:buFontTx/>
              <a:buNone/>
            </a:pPr>
            <a:r>
              <a:rPr lang="en-US" altLang="he-IL" sz="1800" dirty="0">
                <a:solidFill>
                  <a:srgbClr val="FFECAF"/>
                </a:solidFill>
                <a:latin typeface="Book Antiqua" pitchFamily="18" charset="0"/>
              </a:rPr>
              <a:t>	a. The Bible</a:t>
            </a:r>
          </a:p>
          <a:p>
            <a:pPr algn="l" rtl="0" eaLnBrk="1" hangingPunct="1">
              <a:spcBef>
                <a:spcPct val="0"/>
              </a:spcBef>
              <a:buFontTx/>
              <a:buNone/>
            </a:pPr>
            <a:r>
              <a:rPr lang="en-US" altLang="he-IL" sz="1800" dirty="0">
                <a:solidFill>
                  <a:srgbClr val="FFECAF"/>
                </a:solidFill>
                <a:latin typeface="Book Antiqua" pitchFamily="18" charset="0"/>
              </a:rPr>
              <a:t>	b. Second Temple literature</a:t>
            </a:r>
          </a:p>
          <a:p>
            <a:pPr algn="l" rtl="0" eaLnBrk="1" hangingPunct="1">
              <a:spcBef>
                <a:spcPct val="0"/>
              </a:spcBef>
              <a:buFontTx/>
              <a:buNone/>
            </a:pPr>
            <a:r>
              <a:rPr lang="en-US" altLang="he-IL" sz="1800" dirty="0">
                <a:solidFill>
                  <a:srgbClr val="FFECAF"/>
                </a:solidFill>
                <a:latin typeface="Book Antiqua" pitchFamily="18" charset="0"/>
              </a:rPr>
              <a:t>	c. Josephus </a:t>
            </a:r>
          </a:p>
          <a:p>
            <a:pPr algn="l" rtl="0" eaLnBrk="1" hangingPunct="1">
              <a:spcBef>
                <a:spcPct val="0"/>
              </a:spcBef>
              <a:buFontTx/>
              <a:buNone/>
            </a:pPr>
            <a:r>
              <a:rPr lang="en-US" altLang="he-IL" sz="1800" dirty="0">
                <a:solidFill>
                  <a:srgbClr val="FFECAF"/>
                </a:solidFill>
                <a:latin typeface="Book Antiqua" pitchFamily="18" charset="0"/>
              </a:rPr>
              <a:t>	d. Rabbinic literature</a:t>
            </a:r>
          </a:p>
          <a:p>
            <a:pPr algn="l" rtl="0" eaLnBrk="1" hangingPunct="1">
              <a:spcBef>
                <a:spcPct val="0"/>
              </a:spcBef>
              <a:buFontTx/>
              <a:buNone/>
            </a:pPr>
            <a:r>
              <a:rPr lang="en-US" altLang="he-IL" sz="1800" dirty="0">
                <a:solidFill>
                  <a:srgbClr val="FFECAF"/>
                </a:solidFill>
                <a:latin typeface="Book Antiqua" pitchFamily="18" charset="0"/>
              </a:rPr>
              <a:t>	e. </a:t>
            </a:r>
            <a:r>
              <a:rPr lang="en-US" altLang="he-IL" sz="1800" dirty="0" err="1">
                <a:solidFill>
                  <a:srgbClr val="FFECAF"/>
                </a:solidFill>
                <a:latin typeface="Book Antiqua" pitchFamily="18" charset="0"/>
              </a:rPr>
              <a:t>Geonim</a:t>
            </a:r>
            <a:r>
              <a:rPr lang="en-US" altLang="he-IL" sz="1800" dirty="0">
                <a:solidFill>
                  <a:srgbClr val="FFECAF"/>
                </a:solidFill>
                <a:latin typeface="Book Antiqua" pitchFamily="18" charset="0"/>
              </a:rPr>
              <a:t>, </a:t>
            </a:r>
            <a:r>
              <a:rPr lang="en-US" altLang="he-IL" sz="1800" dirty="0" err="1">
                <a:solidFill>
                  <a:srgbClr val="FFECAF"/>
                </a:solidFill>
                <a:latin typeface="Book Antiqua" pitchFamily="18" charset="0"/>
              </a:rPr>
              <a:t>Karaites</a:t>
            </a:r>
            <a:r>
              <a:rPr lang="en-US" altLang="he-IL" sz="1800" dirty="0">
                <a:solidFill>
                  <a:srgbClr val="FFECAF"/>
                </a:solidFill>
                <a:latin typeface="Book Antiqua" pitchFamily="18" charset="0"/>
              </a:rPr>
              <a:t>, Maimonides</a:t>
            </a:r>
          </a:p>
          <a:p>
            <a:pPr algn="l" rtl="0" eaLnBrk="1" hangingPunct="1">
              <a:spcBef>
                <a:spcPct val="0"/>
              </a:spcBef>
              <a:buFontTx/>
              <a:buNone/>
            </a:pPr>
            <a:endParaRPr lang="en-US" altLang="he-IL" sz="1800" dirty="0" smtClean="0">
              <a:solidFill>
                <a:srgbClr val="FFECAF"/>
              </a:solidFill>
              <a:latin typeface="Book Antiqua" pitchFamily="18" charset="0"/>
            </a:endParaRPr>
          </a:p>
          <a:p>
            <a:pPr algn="l" rtl="0" eaLnBrk="1" hangingPunct="1">
              <a:spcBef>
                <a:spcPct val="0"/>
              </a:spcBef>
              <a:buFontTx/>
              <a:buNone/>
            </a:pPr>
            <a:r>
              <a:rPr lang="en-US" altLang="he-IL" sz="1800" dirty="0" smtClean="0">
                <a:solidFill>
                  <a:srgbClr val="FFECAF"/>
                </a:solidFill>
                <a:latin typeface="Book Antiqua" pitchFamily="18" charset="0"/>
              </a:rPr>
              <a:t>1.2. </a:t>
            </a:r>
            <a:r>
              <a:rPr lang="en-US" altLang="he-IL" sz="1800" b="1" dirty="0">
                <a:solidFill>
                  <a:srgbClr val="FFECAF"/>
                </a:solidFill>
                <a:latin typeface="Book Antiqua" pitchFamily="18" charset="0"/>
              </a:rPr>
              <a:t>Insider</a:t>
            </a:r>
            <a:r>
              <a:rPr lang="en-US" altLang="he-IL" sz="1800" dirty="0">
                <a:solidFill>
                  <a:srgbClr val="FFECAF"/>
                </a:solidFill>
                <a:latin typeface="Book Antiqua" pitchFamily="18" charset="0"/>
              </a:rPr>
              <a:t> evidence:	</a:t>
            </a:r>
          </a:p>
          <a:p>
            <a:pPr algn="l" rtl="0" eaLnBrk="1" hangingPunct="1">
              <a:spcBef>
                <a:spcPct val="0"/>
              </a:spcBef>
              <a:buFontTx/>
              <a:buNone/>
            </a:pPr>
            <a:r>
              <a:rPr lang="en-US" altLang="he-IL" sz="1800" dirty="0">
                <a:solidFill>
                  <a:srgbClr val="FFECAF"/>
                </a:solidFill>
                <a:latin typeface="Book Antiqua" pitchFamily="18" charset="0"/>
              </a:rPr>
              <a:t>	a. Performative artifacts </a:t>
            </a:r>
          </a:p>
          <a:p>
            <a:pPr algn="l" rtl="0" eaLnBrk="1" hangingPunct="1">
              <a:spcBef>
                <a:spcPct val="0"/>
              </a:spcBef>
              <a:buFontTx/>
              <a:buNone/>
            </a:pPr>
            <a:r>
              <a:rPr lang="en-US" altLang="he-IL" sz="1800" dirty="0">
                <a:solidFill>
                  <a:srgbClr val="FFECAF"/>
                </a:solidFill>
                <a:latin typeface="Book Antiqua" pitchFamily="18" charset="0"/>
              </a:rPr>
              <a:t>	b. Professional literature</a:t>
            </a:r>
          </a:p>
          <a:p>
            <a:pPr algn="l" rtl="0" eaLnBrk="1" hangingPunct="1">
              <a:spcBef>
                <a:spcPct val="0"/>
              </a:spcBef>
              <a:buFontTx/>
              <a:buNone/>
            </a:pPr>
            <a:r>
              <a:rPr lang="en-US" altLang="he-IL" sz="1800" dirty="0">
                <a:solidFill>
                  <a:srgbClr val="FFECAF"/>
                </a:solidFill>
                <a:latin typeface="Book Antiqua" pitchFamily="18" charset="0"/>
              </a:rPr>
              <a:t> </a:t>
            </a:r>
          </a:p>
          <a:p>
            <a:pPr algn="l" rtl="0" eaLnBrk="1" hangingPunct="1">
              <a:spcBef>
                <a:spcPct val="0"/>
              </a:spcBef>
              <a:buFontTx/>
              <a:buNone/>
            </a:pPr>
            <a:r>
              <a:rPr lang="en-US" altLang="he-IL" sz="1800" dirty="0" smtClean="0">
                <a:solidFill>
                  <a:srgbClr val="FFECAF"/>
                </a:solidFill>
                <a:latin typeface="Book Antiqua" pitchFamily="18" charset="0"/>
              </a:rPr>
              <a:t>1.2.1. </a:t>
            </a:r>
            <a:r>
              <a:rPr lang="en-US" altLang="he-IL" sz="1800" dirty="0">
                <a:solidFill>
                  <a:srgbClr val="FFECAF"/>
                </a:solidFill>
                <a:latin typeface="Book Antiqua" pitchFamily="18" charset="0"/>
              </a:rPr>
              <a:t>Performative artifacts:</a:t>
            </a:r>
          </a:p>
          <a:p>
            <a:pPr algn="l" rtl="0" eaLnBrk="1" hangingPunct="1">
              <a:spcBef>
                <a:spcPct val="0"/>
              </a:spcBef>
              <a:buFontTx/>
              <a:buNone/>
            </a:pPr>
            <a:r>
              <a:rPr lang="en-US" altLang="he-IL" sz="1800" dirty="0">
                <a:solidFill>
                  <a:srgbClr val="FFECAF"/>
                </a:solidFill>
                <a:latin typeface="Book Antiqua" pitchFamily="18" charset="0"/>
              </a:rPr>
              <a:t>	a. Magic bowls and skulls</a:t>
            </a:r>
          </a:p>
          <a:p>
            <a:pPr algn="l" rtl="0" eaLnBrk="1" hangingPunct="1">
              <a:spcBef>
                <a:spcPct val="0"/>
              </a:spcBef>
              <a:buFontTx/>
              <a:buNone/>
            </a:pPr>
            <a:r>
              <a:rPr lang="en-US" altLang="he-IL" sz="1800" dirty="0">
                <a:solidFill>
                  <a:srgbClr val="FFECAF"/>
                </a:solidFill>
                <a:latin typeface="Book Antiqua" pitchFamily="18" charset="0"/>
              </a:rPr>
              <a:t>	b. Amulets and magic jewelry</a:t>
            </a:r>
          </a:p>
          <a:p>
            <a:pPr algn="l" rtl="0" eaLnBrk="1" hangingPunct="1">
              <a:spcBef>
                <a:spcPct val="0"/>
              </a:spcBef>
              <a:buFontTx/>
              <a:buNone/>
            </a:pPr>
            <a:r>
              <a:rPr lang="en-US" altLang="he-IL" sz="1800" dirty="0">
                <a:solidFill>
                  <a:srgbClr val="FFECAF"/>
                </a:solidFill>
                <a:latin typeface="Book Antiqua" pitchFamily="18" charset="0"/>
              </a:rPr>
              <a:t>		Palestine and its vicinity ― 3</a:t>
            </a:r>
            <a:r>
              <a:rPr lang="en-US" altLang="he-IL" sz="1800" baseline="30000" dirty="0">
                <a:solidFill>
                  <a:srgbClr val="FFECAF"/>
                </a:solidFill>
                <a:latin typeface="Book Antiqua" pitchFamily="18" charset="0"/>
              </a:rPr>
              <a:t>rd</a:t>
            </a:r>
            <a:r>
              <a:rPr lang="en-US" altLang="he-IL" sz="1800" dirty="0">
                <a:solidFill>
                  <a:srgbClr val="FFECAF"/>
                </a:solidFill>
                <a:latin typeface="Book Antiqua" pitchFamily="18" charset="0"/>
              </a:rPr>
              <a:t>-6</a:t>
            </a:r>
            <a:r>
              <a:rPr lang="en-US" altLang="he-IL" sz="1800" baseline="30000" dirty="0">
                <a:solidFill>
                  <a:srgbClr val="FFECAF"/>
                </a:solidFill>
                <a:latin typeface="Book Antiqua" pitchFamily="18" charset="0"/>
              </a:rPr>
              <a:t>th</a:t>
            </a:r>
            <a:r>
              <a:rPr lang="en-US" altLang="he-IL" sz="1800" dirty="0">
                <a:solidFill>
                  <a:srgbClr val="FFECAF"/>
                </a:solidFill>
                <a:latin typeface="Book Antiqua" pitchFamily="18" charset="0"/>
              </a:rPr>
              <a:t> century</a:t>
            </a:r>
          </a:p>
          <a:p>
            <a:pPr algn="l" rtl="0" eaLnBrk="1" hangingPunct="1">
              <a:spcBef>
                <a:spcPct val="0"/>
              </a:spcBef>
              <a:buFontTx/>
              <a:buNone/>
            </a:pPr>
            <a:r>
              <a:rPr lang="en-US" altLang="he-IL" sz="1800" dirty="0">
                <a:solidFill>
                  <a:srgbClr val="FFECAF"/>
                </a:solidFill>
                <a:latin typeface="Book Antiqua" pitchFamily="18" charset="0"/>
              </a:rPr>
              <a:t>		The Cairo </a:t>
            </a:r>
            <a:r>
              <a:rPr lang="en-US" altLang="he-IL" sz="1800" dirty="0" err="1">
                <a:solidFill>
                  <a:srgbClr val="FFECAF"/>
                </a:solidFill>
                <a:latin typeface="Book Antiqua" pitchFamily="18" charset="0"/>
              </a:rPr>
              <a:t>genizah</a:t>
            </a:r>
            <a:r>
              <a:rPr lang="en-US" altLang="he-IL" sz="1800" dirty="0">
                <a:solidFill>
                  <a:srgbClr val="FFECAF"/>
                </a:solidFill>
                <a:latin typeface="Book Antiqua" pitchFamily="18" charset="0"/>
              </a:rPr>
              <a:t> ― mainly 11</a:t>
            </a:r>
            <a:r>
              <a:rPr lang="en-US" altLang="he-IL" sz="1800" baseline="30000" dirty="0">
                <a:solidFill>
                  <a:srgbClr val="FFECAF"/>
                </a:solidFill>
                <a:latin typeface="Book Antiqua" pitchFamily="18" charset="0"/>
              </a:rPr>
              <a:t>th</a:t>
            </a:r>
            <a:r>
              <a:rPr lang="en-US" altLang="he-IL" sz="1800" dirty="0">
                <a:solidFill>
                  <a:srgbClr val="FFECAF"/>
                </a:solidFill>
                <a:latin typeface="Book Antiqua" pitchFamily="18" charset="0"/>
              </a:rPr>
              <a:t>-13</a:t>
            </a:r>
            <a:r>
              <a:rPr lang="en-US" altLang="he-IL" sz="1800" baseline="30000" dirty="0">
                <a:solidFill>
                  <a:srgbClr val="FFECAF"/>
                </a:solidFill>
                <a:latin typeface="Book Antiqua" pitchFamily="18" charset="0"/>
              </a:rPr>
              <a:t>th</a:t>
            </a:r>
            <a:r>
              <a:rPr lang="en-US" altLang="he-IL" sz="1800" dirty="0">
                <a:solidFill>
                  <a:srgbClr val="FFECAF"/>
                </a:solidFill>
                <a:latin typeface="Book Antiqua" pitchFamily="18" charset="0"/>
              </a:rPr>
              <a:t> century</a:t>
            </a:r>
          </a:p>
          <a:p>
            <a:pPr algn="l" rtl="0" eaLnBrk="1" hangingPunct="1">
              <a:spcBef>
                <a:spcPct val="0"/>
              </a:spcBef>
              <a:buFontTx/>
              <a:buNone/>
            </a:pPr>
            <a:r>
              <a:rPr lang="en-US" altLang="he-IL" sz="1800" dirty="0">
                <a:solidFill>
                  <a:srgbClr val="FFECAF"/>
                </a:solidFill>
                <a:latin typeface="Book Antiqua" pitchFamily="18" charset="0"/>
              </a:rPr>
              <a:t> </a:t>
            </a:r>
          </a:p>
          <a:p>
            <a:pPr algn="l" rtl="0" eaLnBrk="1" hangingPunct="1">
              <a:spcBef>
                <a:spcPct val="0"/>
              </a:spcBef>
              <a:buFontTx/>
              <a:buNone/>
            </a:pPr>
            <a:r>
              <a:rPr lang="en-US" altLang="he-IL" sz="1800" dirty="0" smtClean="0">
                <a:solidFill>
                  <a:srgbClr val="FFECAF"/>
                </a:solidFill>
                <a:latin typeface="Book Antiqua" pitchFamily="18" charset="0"/>
              </a:rPr>
              <a:t>1.2.2. </a:t>
            </a:r>
            <a:r>
              <a:rPr lang="en-US" altLang="he-IL" sz="1800" dirty="0">
                <a:solidFill>
                  <a:srgbClr val="FFECAF"/>
                </a:solidFill>
                <a:latin typeface="Book Antiqua" pitchFamily="18" charset="0"/>
              </a:rPr>
              <a:t>Professional literature:</a:t>
            </a:r>
          </a:p>
          <a:p>
            <a:pPr algn="l" rtl="0" eaLnBrk="1" hangingPunct="1">
              <a:spcBef>
                <a:spcPct val="0"/>
              </a:spcBef>
              <a:buFontTx/>
              <a:buNone/>
            </a:pPr>
            <a:r>
              <a:rPr lang="en-US" altLang="he-IL" sz="1800" dirty="0" smtClean="0">
                <a:solidFill>
                  <a:srgbClr val="FFECAF"/>
                </a:solidFill>
                <a:latin typeface="Book Antiqua" pitchFamily="18" charset="0"/>
              </a:rPr>
              <a:t>	a</a:t>
            </a:r>
            <a:r>
              <a:rPr lang="en-US" altLang="he-IL" sz="1800" dirty="0">
                <a:solidFill>
                  <a:srgbClr val="FFECAF"/>
                </a:solidFill>
                <a:latin typeface="Book Antiqua" pitchFamily="18" charset="0"/>
              </a:rPr>
              <a:t>. Lists of recipes</a:t>
            </a:r>
          </a:p>
          <a:p>
            <a:pPr algn="l" rtl="0" eaLnBrk="1" hangingPunct="1">
              <a:spcBef>
                <a:spcPct val="0"/>
              </a:spcBef>
              <a:buFontTx/>
              <a:buNone/>
            </a:pPr>
            <a:r>
              <a:rPr lang="en-US" altLang="he-IL" sz="1800" dirty="0">
                <a:solidFill>
                  <a:srgbClr val="FFECAF"/>
                </a:solidFill>
                <a:latin typeface="Book Antiqua" pitchFamily="18" charset="0"/>
              </a:rPr>
              <a:t>	b. Magic treatises</a:t>
            </a:r>
          </a:p>
          <a:p>
            <a:pPr algn="l" rtl="0" eaLnBrk="1" hangingPunct="1">
              <a:spcBef>
                <a:spcPct val="0"/>
              </a:spcBef>
              <a:buFontTx/>
              <a:buNone/>
            </a:pPr>
            <a:r>
              <a:rPr lang="en-US" altLang="he-IL" sz="1800" dirty="0">
                <a:solidFill>
                  <a:srgbClr val="FFC000"/>
                </a:solidFill>
                <a:latin typeface="Book Antiqua" pitchFamily="18" charset="0"/>
              </a:rPr>
              <a:t> </a:t>
            </a:r>
          </a:p>
        </p:txBody>
      </p:sp>
    </p:spTree>
    <p:extLst>
      <p:ext uri="{BB962C8B-B14F-4D97-AF65-F5344CB8AC3E}">
        <p14:creationId xmlns:p14="http://schemas.microsoft.com/office/powerpoint/2010/main" val="13245210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8" name="Picture 6" descr="נייר מכתבים"/>
          <p:cNvPicPr>
            <a:picLocks noChangeAspect="1" noChangeArrowheads="1"/>
          </p:cNvPicPr>
          <p:nvPr/>
        </p:nvPicPr>
        <p:blipFill>
          <a:blip r:embed="rId2" cstate="print"/>
          <a:srcRect/>
          <a:stretch>
            <a:fillRect/>
          </a:stretch>
        </p:blipFill>
        <p:spPr bwMode="auto">
          <a:xfrm>
            <a:off x="250825" y="1557338"/>
            <a:ext cx="3568700" cy="3671887"/>
          </a:xfrm>
          <a:prstGeom prst="rect">
            <a:avLst/>
          </a:prstGeom>
          <a:noFill/>
          <a:ln w="9525">
            <a:noFill/>
            <a:miter lim="800000"/>
            <a:headEnd/>
            <a:tailEnd/>
          </a:ln>
          <a:effectLst/>
        </p:spPr>
      </p:pic>
      <p:sp>
        <p:nvSpPr>
          <p:cNvPr id="59394" name="Rectangle 2"/>
          <p:cNvSpPr>
            <a:spLocks noGrp="1" noChangeArrowheads="1"/>
          </p:cNvSpPr>
          <p:nvPr>
            <p:ph type="title"/>
          </p:nvPr>
        </p:nvSpPr>
        <p:spPr>
          <a:xfrm>
            <a:off x="457200" y="274638"/>
            <a:ext cx="8229600" cy="850900"/>
          </a:xfrm>
        </p:spPr>
        <p:txBody>
          <a:bodyPr/>
          <a:lstStyle/>
          <a:p>
            <a:r>
              <a:rPr lang="en-US" sz="2800" b="1" dirty="0">
                <a:solidFill>
                  <a:srgbClr val="FFFFCC"/>
                </a:solidFill>
                <a:latin typeface="Papyrus" panose="03070502060502030205" pitchFamily="66" charset="0"/>
                <a:cs typeface="Guttman Calligraphic" pitchFamily="2" charset="-79"/>
              </a:rPr>
              <a:t>Babylonian incantation bowls</a:t>
            </a:r>
          </a:p>
        </p:txBody>
      </p:sp>
      <p:pic>
        <p:nvPicPr>
          <p:cNvPr id="59397" name="Picture 5" descr="נייר מכתבים"/>
          <p:cNvPicPr>
            <a:picLocks noChangeAspect="1" noChangeArrowheads="1"/>
          </p:cNvPicPr>
          <p:nvPr/>
        </p:nvPicPr>
        <p:blipFill>
          <a:blip r:embed="rId3" cstate="print"/>
          <a:srcRect/>
          <a:stretch>
            <a:fillRect/>
          </a:stretch>
        </p:blipFill>
        <p:spPr bwMode="auto">
          <a:xfrm>
            <a:off x="3419475" y="4203700"/>
            <a:ext cx="3384550" cy="2538413"/>
          </a:xfrm>
          <a:prstGeom prst="rect">
            <a:avLst/>
          </a:prstGeom>
          <a:noFill/>
          <a:ln w="9525">
            <a:noFill/>
            <a:miter lim="800000"/>
            <a:headEnd/>
            <a:tailEnd/>
          </a:ln>
          <a:effectLst/>
        </p:spPr>
      </p:pic>
      <p:pic>
        <p:nvPicPr>
          <p:cNvPr id="59399" name="Picture 7"/>
          <p:cNvPicPr>
            <a:picLocks noChangeAspect="1" noChangeArrowheads="1"/>
          </p:cNvPicPr>
          <p:nvPr/>
        </p:nvPicPr>
        <p:blipFill>
          <a:blip r:embed="rId4" cstate="print"/>
          <a:srcRect/>
          <a:stretch>
            <a:fillRect/>
          </a:stretch>
        </p:blipFill>
        <p:spPr bwMode="auto">
          <a:xfrm>
            <a:off x="5867400" y="1295400"/>
            <a:ext cx="2970213" cy="29972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9398"/>
                                        </p:tgtEl>
                                        <p:attrNameLst>
                                          <p:attrName>style.visibility</p:attrName>
                                        </p:attrNameLst>
                                      </p:cBhvr>
                                      <p:to>
                                        <p:strVal val="visible"/>
                                      </p:to>
                                    </p:set>
                                    <p:anim calcmode="lin" valueType="num">
                                      <p:cBhvr additive="base">
                                        <p:cTn id="7" dur="1000" fill="hold"/>
                                        <p:tgtEl>
                                          <p:spTgt spid="59398"/>
                                        </p:tgtEl>
                                        <p:attrNameLst>
                                          <p:attrName>ppt_x</p:attrName>
                                        </p:attrNameLst>
                                      </p:cBhvr>
                                      <p:tavLst>
                                        <p:tav tm="0">
                                          <p:val>
                                            <p:strVal val="1+#ppt_w/2"/>
                                          </p:val>
                                        </p:tav>
                                        <p:tav tm="100000">
                                          <p:val>
                                            <p:strVal val="#ppt_x"/>
                                          </p:val>
                                        </p:tav>
                                      </p:tavLst>
                                    </p:anim>
                                    <p:anim calcmode="lin" valueType="num">
                                      <p:cBhvr additive="base">
                                        <p:cTn id="8" dur="1000" fill="hold"/>
                                        <p:tgtEl>
                                          <p:spTgt spid="5939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nodeType="afterEffect">
                                  <p:stCondLst>
                                    <p:cond delay="0"/>
                                  </p:stCondLst>
                                  <p:childTnLst>
                                    <p:set>
                                      <p:cBhvr>
                                        <p:cTn id="11" dur="1" fill="hold">
                                          <p:stCondLst>
                                            <p:cond delay="0"/>
                                          </p:stCondLst>
                                        </p:cTn>
                                        <p:tgtEl>
                                          <p:spTgt spid="59399"/>
                                        </p:tgtEl>
                                        <p:attrNameLst>
                                          <p:attrName>style.visibility</p:attrName>
                                        </p:attrNameLst>
                                      </p:cBhvr>
                                      <p:to>
                                        <p:strVal val="visible"/>
                                      </p:to>
                                    </p:set>
                                    <p:anim calcmode="lin" valueType="num">
                                      <p:cBhvr additive="base">
                                        <p:cTn id="12" dur="1000" fill="hold"/>
                                        <p:tgtEl>
                                          <p:spTgt spid="59399"/>
                                        </p:tgtEl>
                                        <p:attrNameLst>
                                          <p:attrName>ppt_x</p:attrName>
                                        </p:attrNameLst>
                                      </p:cBhvr>
                                      <p:tavLst>
                                        <p:tav tm="0">
                                          <p:val>
                                            <p:strVal val="1+#ppt_w/2"/>
                                          </p:val>
                                        </p:tav>
                                        <p:tav tm="100000">
                                          <p:val>
                                            <p:strVal val="#ppt_x"/>
                                          </p:val>
                                        </p:tav>
                                      </p:tavLst>
                                    </p:anim>
                                    <p:anim calcmode="lin" valueType="num">
                                      <p:cBhvr additive="base">
                                        <p:cTn id="13" dur="1000" fill="hold"/>
                                        <p:tgtEl>
                                          <p:spTgt spid="59399"/>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59397"/>
                                        </p:tgtEl>
                                        <p:attrNameLst>
                                          <p:attrName>style.visibility</p:attrName>
                                        </p:attrNameLst>
                                      </p:cBhvr>
                                      <p:to>
                                        <p:strVal val="visible"/>
                                      </p:to>
                                    </p:set>
                                    <p:anim calcmode="lin" valueType="num">
                                      <p:cBhvr additive="base">
                                        <p:cTn id="17" dur="1000" fill="hold"/>
                                        <p:tgtEl>
                                          <p:spTgt spid="59397"/>
                                        </p:tgtEl>
                                        <p:attrNameLst>
                                          <p:attrName>ppt_x</p:attrName>
                                        </p:attrNameLst>
                                      </p:cBhvr>
                                      <p:tavLst>
                                        <p:tav tm="0">
                                          <p:val>
                                            <p:strVal val="#ppt_x"/>
                                          </p:val>
                                        </p:tav>
                                        <p:tav tm="100000">
                                          <p:val>
                                            <p:strVal val="#ppt_x"/>
                                          </p:val>
                                        </p:tav>
                                      </p:tavLst>
                                    </p:anim>
                                    <p:anim calcmode="lin" valueType="num">
                                      <p:cBhvr additive="base">
                                        <p:cTn id="18" dur="1000" fill="hold"/>
                                        <p:tgtEl>
                                          <p:spTgt spid="593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5" name="Picture 5" descr="Hilprecht p 448"/>
          <p:cNvPicPr>
            <a:picLocks noChangeAspect="1" noChangeArrowheads="1"/>
          </p:cNvPicPr>
          <p:nvPr/>
        </p:nvPicPr>
        <p:blipFill>
          <a:blip r:embed="rId2" cstate="print"/>
          <a:srcRect/>
          <a:stretch>
            <a:fillRect/>
          </a:stretch>
        </p:blipFill>
        <p:spPr bwMode="auto">
          <a:xfrm>
            <a:off x="611560" y="1068388"/>
            <a:ext cx="7902024" cy="5662938"/>
          </a:xfrm>
          <a:prstGeom prst="rect">
            <a:avLst/>
          </a:prstGeom>
          <a:ln>
            <a:noFill/>
          </a:ln>
          <a:effectLst>
            <a:softEdge rad="112500"/>
          </a:effectLst>
        </p:spPr>
      </p:pic>
      <p:sp>
        <p:nvSpPr>
          <p:cNvPr id="66566" name="Text Box 6"/>
          <p:cNvSpPr txBox="1">
            <a:spLocks noChangeArrowheads="1"/>
          </p:cNvSpPr>
          <p:nvPr/>
        </p:nvSpPr>
        <p:spPr bwMode="auto">
          <a:xfrm>
            <a:off x="1403350" y="476672"/>
            <a:ext cx="6192838" cy="519113"/>
          </a:xfrm>
          <a:prstGeom prst="rect">
            <a:avLst/>
          </a:prstGeom>
          <a:noFill/>
          <a:ln w="9525">
            <a:noFill/>
            <a:miter lim="800000"/>
            <a:headEnd/>
            <a:tailEnd/>
          </a:ln>
          <a:effectLst/>
        </p:spPr>
        <p:txBody>
          <a:bodyPr>
            <a:spAutoFit/>
          </a:bodyPr>
          <a:lstStyle/>
          <a:p>
            <a:pPr rtl="0">
              <a:spcBef>
                <a:spcPct val="50000"/>
              </a:spcBef>
            </a:pPr>
            <a:r>
              <a:rPr lang="en-US" sz="2800" b="1" dirty="0">
                <a:solidFill>
                  <a:srgbClr val="FFFFCC"/>
                </a:solidFill>
                <a:latin typeface="Papyrus" panose="03070502060502030205" pitchFamily="66" charset="0"/>
                <a:ea typeface="+mj-ea"/>
                <a:cs typeface="Guttman Calligraphic" pitchFamily="2" charset="-79"/>
              </a:rPr>
              <a:t>Unearthed magic bowls in </a:t>
            </a:r>
            <a:r>
              <a:rPr lang="en-US" sz="2800" b="1" dirty="0" smtClean="0">
                <a:solidFill>
                  <a:srgbClr val="FFFFCC"/>
                </a:solidFill>
                <a:latin typeface="Papyrus" panose="03070502060502030205" pitchFamily="66" charset="0"/>
                <a:ea typeface="+mj-ea"/>
                <a:cs typeface="Guttman Calligraphic" pitchFamily="2" charset="-79"/>
              </a:rPr>
              <a:t>Nippur, Iraq</a:t>
            </a:r>
            <a:endParaRPr lang="en-US" sz="2800" b="1" dirty="0">
              <a:solidFill>
                <a:srgbClr val="FFFFCC"/>
              </a:solidFill>
              <a:latin typeface="Papyrus" panose="03070502060502030205" pitchFamily="66" charset="0"/>
              <a:ea typeface="+mj-ea"/>
              <a:cs typeface="Guttman Calligraphic" pitchFamily="2" charset="-79"/>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22" name="Picture 7" descr="Img_5467 Chaya unnumbered 7 remastered"/>
          <p:cNvPicPr>
            <a:picLocks noChangeAspect="1" noChangeArrowheads="1"/>
          </p:cNvPicPr>
          <p:nvPr/>
        </p:nvPicPr>
        <p:blipFill>
          <a:blip r:embed="rId2" cstate="print"/>
          <a:srcRect/>
          <a:stretch>
            <a:fillRect/>
          </a:stretch>
        </p:blipFill>
        <p:spPr bwMode="auto">
          <a:xfrm>
            <a:off x="5407025" y="115888"/>
            <a:ext cx="3629025" cy="3649662"/>
          </a:xfrm>
          <a:prstGeom prst="rect">
            <a:avLst/>
          </a:prstGeom>
          <a:noFill/>
          <a:ln w="9525">
            <a:noFill/>
            <a:miter lim="800000"/>
            <a:headEnd/>
            <a:tailEnd/>
          </a:ln>
        </p:spPr>
      </p:pic>
      <p:pic>
        <p:nvPicPr>
          <p:cNvPr id="60420" name="Picture 11" descr="Img_4692 Chaya Manichaean C2"/>
          <p:cNvPicPr>
            <a:picLocks noChangeAspect="1" noChangeArrowheads="1"/>
          </p:cNvPicPr>
          <p:nvPr/>
        </p:nvPicPr>
        <p:blipFill>
          <a:blip r:embed="rId3" cstate="print"/>
          <a:srcRect/>
          <a:stretch>
            <a:fillRect/>
          </a:stretch>
        </p:blipFill>
        <p:spPr bwMode="auto">
          <a:xfrm>
            <a:off x="107950" y="115888"/>
            <a:ext cx="3732213" cy="3744912"/>
          </a:xfrm>
          <a:prstGeom prst="rect">
            <a:avLst/>
          </a:prstGeom>
          <a:noFill/>
          <a:ln w="9525">
            <a:noFill/>
            <a:miter lim="800000"/>
            <a:headEnd/>
            <a:tailEnd/>
          </a:ln>
        </p:spPr>
      </p:pic>
      <p:pic>
        <p:nvPicPr>
          <p:cNvPr id="60421" name="Picture 7" descr="IMG_8903 Moussaieff 23 remastered"/>
          <p:cNvPicPr>
            <a:picLocks noChangeAspect="1" noChangeArrowheads="1"/>
          </p:cNvPicPr>
          <p:nvPr/>
        </p:nvPicPr>
        <p:blipFill>
          <a:blip r:embed="rId4" cstate="print"/>
          <a:srcRect/>
          <a:stretch>
            <a:fillRect/>
          </a:stretch>
        </p:blipFill>
        <p:spPr bwMode="auto">
          <a:xfrm rot="-2982507">
            <a:off x="2813050" y="2992438"/>
            <a:ext cx="3686175" cy="3667125"/>
          </a:xfrm>
          <a:prstGeom prst="rect">
            <a:avLst/>
          </a:prstGeom>
          <a:noFill/>
          <a:ln w="9525">
            <a:noFill/>
            <a:miter lim="800000"/>
            <a:headEnd/>
            <a:tailEnd/>
          </a:ln>
        </p:spPr>
      </p:pic>
      <p:pic>
        <p:nvPicPr>
          <p:cNvPr id="60423" name="Picture 3" descr="Arabic Enhanced"/>
          <p:cNvPicPr>
            <a:picLocks noChangeAspect="1" noChangeArrowheads="1"/>
          </p:cNvPicPr>
          <p:nvPr/>
        </p:nvPicPr>
        <p:blipFill>
          <a:blip r:embed="rId5" cstate="print"/>
          <a:srcRect/>
          <a:stretch>
            <a:fillRect/>
          </a:stretch>
        </p:blipFill>
        <p:spPr bwMode="auto">
          <a:xfrm>
            <a:off x="1314450" y="228600"/>
            <a:ext cx="6713538" cy="64865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0420"/>
                                        </p:tgtEl>
                                        <p:attrNameLst>
                                          <p:attrName>style.visibility</p:attrName>
                                        </p:attrNameLst>
                                      </p:cBhvr>
                                      <p:to>
                                        <p:strVal val="visible"/>
                                      </p:to>
                                    </p:set>
                                    <p:anim calcmode="lin" valueType="num">
                                      <p:cBhvr additive="base">
                                        <p:cTn id="7" dur="2000" fill="hold"/>
                                        <p:tgtEl>
                                          <p:spTgt spid="60420"/>
                                        </p:tgtEl>
                                        <p:attrNameLst>
                                          <p:attrName>ppt_x</p:attrName>
                                        </p:attrNameLst>
                                      </p:cBhvr>
                                      <p:tavLst>
                                        <p:tav tm="0">
                                          <p:val>
                                            <p:strVal val="0-#ppt_w/2"/>
                                          </p:val>
                                        </p:tav>
                                        <p:tav tm="100000">
                                          <p:val>
                                            <p:strVal val="#ppt_x"/>
                                          </p:val>
                                        </p:tav>
                                      </p:tavLst>
                                    </p:anim>
                                    <p:anim calcmode="lin" valueType="num">
                                      <p:cBhvr additive="base">
                                        <p:cTn id="8" dur="2000" fill="hold"/>
                                        <p:tgtEl>
                                          <p:spTgt spid="60420"/>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60422"/>
                                        </p:tgtEl>
                                        <p:attrNameLst>
                                          <p:attrName>style.visibility</p:attrName>
                                        </p:attrNameLst>
                                      </p:cBhvr>
                                      <p:to>
                                        <p:strVal val="visible"/>
                                      </p:to>
                                    </p:set>
                                    <p:anim calcmode="lin" valueType="num">
                                      <p:cBhvr additive="base">
                                        <p:cTn id="11" dur="2000" fill="hold"/>
                                        <p:tgtEl>
                                          <p:spTgt spid="60422"/>
                                        </p:tgtEl>
                                        <p:attrNameLst>
                                          <p:attrName>ppt_x</p:attrName>
                                        </p:attrNameLst>
                                      </p:cBhvr>
                                      <p:tavLst>
                                        <p:tav tm="0">
                                          <p:val>
                                            <p:strVal val="1+#ppt_w/2"/>
                                          </p:val>
                                        </p:tav>
                                        <p:tav tm="100000">
                                          <p:val>
                                            <p:strVal val="#ppt_x"/>
                                          </p:val>
                                        </p:tav>
                                      </p:tavLst>
                                    </p:anim>
                                    <p:anim calcmode="lin" valueType="num">
                                      <p:cBhvr additive="base">
                                        <p:cTn id="12" dur="2000" fill="hold"/>
                                        <p:tgtEl>
                                          <p:spTgt spid="60422"/>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0421"/>
                                        </p:tgtEl>
                                        <p:attrNameLst>
                                          <p:attrName>style.visibility</p:attrName>
                                        </p:attrNameLst>
                                      </p:cBhvr>
                                      <p:to>
                                        <p:strVal val="visible"/>
                                      </p:to>
                                    </p:set>
                                    <p:anim calcmode="lin" valueType="num">
                                      <p:cBhvr additive="base">
                                        <p:cTn id="15" dur="2000" fill="hold"/>
                                        <p:tgtEl>
                                          <p:spTgt spid="60421"/>
                                        </p:tgtEl>
                                        <p:attrNameLst>
                                          <p:attrName>ppt_x</p:attrName>
                                        </p:attrNameLst>
                                      </p:cBhvr>
                                      <p:tavLst>
                                        <p:tav tm="0">
                                          <p:val>
                                            <p:strVal val="#ppt_x"/>
                                          </p:val>
                                        </p:tav>
                                        <p:tav tm="100000">
                                          <p:val>
                                            <p:strVal val="#ppt_x"/>
                                          </p:val>
                                        </p:tav>
                                      </p:tavLst>
                                    </p:anim>
                                    <p:anim calcmode="lin" valueType="num">
                                      <p:cBhvr additive="base">
                                        <p:cTn id="16" dur="2000" fill="hold"/>
                                        <p:tgtEl>
                                          <p:spTgt spid="6042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2000"/>
                                        <p:tgtEl>
                                          <p:spTgt spid="60420"/>
                                        </p:tgtEl>
                                      </p:cBhvr>
                                    </p:animEffect>
                                    <p:set>
                                      <p:cBhvr>
                                        <p:cTn id="21" dur="1" fill="hold">
                                          <p:stCondLst>
                                            <p:cond delay="1999"/>
                                          </p:stCondLst>
                                        </p:cTn>
                                        <p:tgtEl>
                                          <p:spTgt spid="60420"/>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2000"/>
                                        <p:tgtEl>
                                          <p:spTgt spid="60422"/>
                                        </p:tgtEl>
                                      </p:cBhvr>
                                    </p:animEffect>
                                    <p:set>
                                      <p:cBhvr>
                                        <p:cTn id="24" dur="1" fill="hold">
                                          <p:stCondLst>
                                            <p:cond delay="1999"/>
                                          </p:stCondLst>
                                        </p:cTn>
                                        <p:tgtEl>
                                          <p:spTgt spid="60422"/>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2000"/>
                                        <p:tgtEl>
                                          <p:spTgt spid="60421"/>
                                        </p:tgtEl>
                                      </p:cBhvr>
                                    </p:animEffect>
                                    <p:set>
                                      <p:cBhvr>
                                        <p:cTn id="27" dur="1" fill="hold">
                                          <p:stCondLst>
                                            <p:cond delay="1999"/>
                                          </p:stCondLst>
                                        </p:cTn>
                                        <p:tgtEl>
                                          <p:spTgt spid="60421"/>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60423"/>
                                        </p:tgtEl>
                                        <p:attrNameLst>
                                          <p:attrName>style.visibility</p:attrName>
                                        </p:attrNameLst>
                                      </p:cBhvr>
                                      <p:to>
                                        <p:strVal val="visible"/>
                                      </p:to>
                                    </p:set>
                                    <p:animEffect transition="in" filter="fade">
                                      <p:cBhvr>
                                        <p:cTn id="30" dur="2000"/>
                                        <p:tgtEl>
                                          <p:spTgt spid="604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2" cstate="print"/>
          <a:srcRect/>
          <a:stretch>
            <a:fillRect/>
          </a:stretch>
        </p:blipFill>
        <p:spPr bwMode="auto">
          <a:xfrm>
            <a:off x="251520" y="1083692"/>
            <a:ext cx="8609418" cy="4937596"/>
          </a:xfrm>
          <a:prstGeom prst="rect">
            <a:avLst/>
          </a:prstGeom>
          <a:noFill/>
          <a:ln w="9525">
            <a:noFill/>
            <a:miter lim="800000"/>
            <a:headEnd/>
            <a:tailEnd/>
          </a:ln>
          <a:effectLst/>
        </p:spPr>
      </p:pic>
      <p:sp>
        <p:nvSpPr>
          <p:cNvPr id="67587" name="Text Box 3"/>
          <p:cNvSpPr txBox="1">
            <a:spLocks noChangeArrowheads="1"/>
          </p:cNvSpPr>
          <p:nvPr/>
        </p:nvSpPr>
        <p:spPr bwMode="auto">
          <a:xfrm>
            <a:off x="0" y="5877272"/>
            <a:ext cx="9144000" cy="701675"/>
          </a:xfrm>
          <a:prstGeom prst="rect">
            <a:avLst/>
          </a:prstGeom>
          <a:noFill/>
          <a:ln w="9525">
            <a:noFill/>
            <a:miter lim="800000"/>
            <a:headEnd/>
            <a:tailEnd/>
          </a:ln>
          <a:effectLst/>
        </p:spPr>
        <p:txBody>
          <a:bodyPr>
            <a:spAutoFit/>
          </a:bodyPr>
          <a:lstStyle/>
          <a:p>
            <a:pPr algn="l" rtl="0">
              <a:spcBef>
                <a:spcPct val="50000"/>
              </a:spcBef>
            </a:pPr>
            <a:r>
              <a:rPr lang="en-GB" sz="4000" b="1" dirty="0">
                <a:solidFill>
                  <a:srgbClr val="FF3300"/>
                </a:solidFill>
              </a:rPr>
              <a:t>● </a:t>
            </a:r>
            <a:r>
              <a:rPr lang="en-GB" b="1" dirty="0">
                <a:solidFill>
                  <a:srgbClr val="FFFFCC"/>
                </a:solidFill>
                <a:effectLst>
                  <a:outerShdw blurRad="38100" dist="38100" dir="2700000" algn="tl">
                    <a:srgbClr val="000000">
                      <a:alpha val="43137"/>
                    </a:srgbClr>
                  </a:outerShdw>
                </a:effectLst>
                <a:latin typeface="Papyrus" panose="03070502060502030205" pitchFamily="66" charset="0"/>
                <a:ea typeface="+mj-ea"/>
                <a:cs typeface="Guttman Calligraphic" pitchFamily="2" charset="-79"/>
              </a:rPr>
              <a:t>Bowls found in these places</a:t>
            </a:r>
          </a:p>
        </p:txBody>
      </p:sp>
      <p:sp>
        <p:nvSpPr>
          <p:cNvPr id="67589" name="Oval 5"/>
          <p:cNvSpPr>
            <a:spLocks noChangeArrowheads="1"/>
          </p:cNvSpPr>
          <p:nvPr/>
        </p:nvSpPr>
        <p:spPr bwMode="auto">
          <a:xfrm rot="-1545925">
            <a:off x="5961063" y="1533525"/>
            <a:ext cx="1501775" cy="3960813"/>
          </a:xfrm>
          <a:prstGeom prst="ellipse">
            <a:avLst/>
          </a:prstGeom>
          <a:noFill/>
          <a:ln w="31750">
            <a:solidFill>
              <a:srgbClr val="FF0000"/>
            </a:solidFill>
            <a:round/>
            <a:headEnd/>
            <a:tailEnd/>
          </a:ln>
          <a:effectLst/>
        </p:spPr>
        <p:txBody>
          <a:bodyPr wrap="none" anchor="ctr"/>
          <a:lstStyle/>
          <a:p>
            <a:endParaRPr lang="he-IL"/>
          </a:p>
        </p:txBody>
      </p:sp>
      <p:sp>
        <p:nvSpPr>
          <p:cNvPr id="67590" name="Text Box 6"/>
          <p:cNvSpPr txBox="1">
            <a:spLocks noChangeArrowheads="1"/>
          </p:cNvSpPr>
          <p:nvPr/>
        </p:nvSpPr>
        <p:spPr bwMode="auto">
          <a:xfrm>
            <a:off x="1331913" y="404813"/>
            <a:ext cx="6264275" cy="519112"/>
          </a:xfrm>
          <a:prstGeom prst="rect">
            <a:avLst/>
          </a:prstGeom>
          <a:noFill/>
          <a:ln w="9525">
            <a:noFill/>
            <a:miter lim="800000"/>
            <a:headEnd/>
            <a:tailEnd/>
          </a:ln>
          <a:effectLst/>
        </p:spPr>
        <p:txBody>
          <a:bodyPr>
            <a:spAutoFit/>
          </a:bodyPr>
          <a:lstStyle/>
          <a:p>
            <a:pPr rtl="0">
              <a:spcBef>
                <a:spcPct val="50000"/>
              </a:spcBef>
            </a:pPr>
            <a:r>
              <a:rPr lang="en-US" sz="2800" b="1" dirty="0">
                <a:solidFill>
                  <a:srgbClr val="FFC000"/>
                </a:solidFill>
                <a:effectLst>
                  <a:outerShdw blurRad="38100" dist="38100" dir="2700000" algn="tl">
                    <a:srgbClr val="808080"/>
                  </a:outerShdw>
                </a:effectLst>
                <a:latin typeface="Papyrus" pitchFamily="66" charset="0"/>
              </a:rPr>
              <a:t>Distribution of magic bowls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7" descr="Img_5467 Chaya unnumbered 7 remastered"/>
          <p:cNvPicPr>
            <a:picLocks noChangeAspect="1" noChangeArrowheads="1"/>
          </p:cNvPicPr>
          <p:nvPr/>
        </p:nvPicPr>
        <p:blipFill>
          <a:blip r:embed="rId2" cstate="print"/>
          <a:srcRect/>
          <a:stretch>
            <a:fillRect/>
          </a:stretch>
        </p:blipFill>
        <p:spPr bwMode="auto">
          <a:xfrm>
            <a:off x="1907704" y="981701"/>
            <a:ext cx="5342855" cy="5371474"/>
          </a:xfrm>
          <a:prstGeom prst="rect">
            <a:avLst/>
          </a:prstGeom>
          <a:noFill/>
          <a:ln w="9525">
            <a:noFill/>
            <a:miter lim="800000"/>
            <a:headEnd/>
            <a:tailEnd/>
          </a:ln>
        </p:spPr>
      </p:pic>
      <p:pic>
        <p:nvPicPr>
          <p:cNvPr id="138243" name="Picture 3"/>
          <p:cNvPicPr>
            <a:picLocks noChangeAspect="1" noChangeArrowheads="1"/>
          </p:cNvPicPr>
          <p:nvPr/>
        </p:nvPicPr>
        <p:blipFill>
          <a:blip r:embed="rId3" cstate="print"/>
          <a:srcRect/>
          <a:stretch>
            <a:fillRect/>
          </a:stretch>
        </p:blipFill>
        <p:spPr bwMode="auto">
          <a:xfrm>
            <a:off x="7353300" y="4581525"/>
            <a:ext cx="1682750" cy="2087563"/>
          </a:xfrm>
          <a:prstGeom prst="rect">
            <a:avLst/>
          </a:prstGeom>
          <a:noFill/>
          <a:ln w="9525">
            <a:noFill/>
            <a:miter lim="800000"/>
            <a:headEnd/>
            <a:tailEnd/>
          </a:ln>
        </p:spPr>
      </p:pic>
      <p:pic>
        <p:nvPicPr>
          <p:cNvPr id="138245" name="Picture 5"/>
          <p:cNvPicPr>
            <a:picLocks noChangeAspect="1" noChangeArrowheads="1"/>
          </p:cNvPicPr>
          <p:nvPr/>
        </p:nvPicPr>
        <p:blipFill>
          <a:blip r:embed="rId4" cstate="print"/>
          <a:srcRect/>
          <a:stretch>
            <a:fillRect/>
          </a:stretch>
        </p:blipFill>
        <p:spPr bwMode="auto">
          <a:xfrm>
            <a:off x="179388" y="333375"/>
            <a:ext cx="1644650" cy="2087563"/>
          </a:xfrm>
          <a:prstGeom prst="rect">
            <a:avLst/>
          </a:prstGeom>
          <a:noFill/>
          <a:ln w="9525">
            <a:noFill/>
            <a:miter lim="800000"/>
            <a:headEnd/>
            <a:tailEnd/>
          </a:ln>
        </p:spPr>
      </p:pic>
      <p:pic>
        <p:nvPicPr>
          <p:cNvPr id="138246" name="Picture 6" descr="Img_6414 Rasta man"/>
          <p:cNvPicPr>
            <a:picLocks noChangeAspect="1" noChangeArrowheads="1"/>
          </p:cNvPicPr>
          <p:nvPr/>
        </p:nvPicPr>
        <p:blipFill>
          <a:blip r:embed="rId5" cstate="print"/>
          <a:srcRect/>
          <a:stretch>
            <a:fillRect/>
          </a:stretch>
        </p:blipFill>
        <p:spPr bwMode="auto">
          <a:xfrm>
            <a:off x="7346950" y="333375"/>
            <a:ext cx="1617663" cy="2159000"/>
          </a:xfrm>
          <a:prstGeom prst="rect">
            <a:avLst/>
          </a:prstGeom>
          <a:noFill/>
        </p:spPr>
      </p:pic>
      <p:pic>
        <p:nvPicPr>
          <p:cNvPr id="138247" name="Picture 7" descr="Img_6807 Bad hair day"/>
          <p:cNvPicPr>
            <a:picLocks noChangeAspect="1" noChangeArrowheads="1"/>
          </p:cNvPicPr>
          <p:nvPr/>
        </p:nvPicPr>
        <p:blipFill>
          <a:blip r:embed="rId6" cstate="print"/>
          <a:srcRect/>
          <a:stretch>
            <a:fillRect/>
          </a:stretch>
        </p:blipFill>
        <p:spPr bwMode="auto">
          <a:xfrm>
            <a:off x="179388" y="4508500"/>
            <a:ext cx="1636712" cy="2160588"/>
          </a:xfrm>
          <a:prstGeom prst="rect">
            <a:avLst/>
          </a:prstGeom>
          <a:noFill/>
        </p:spPr>
      </p:pic>
      <p:sp>
        <p:nvSpPr>
          <p:cNvPr id="7" name="Rectangle 2"/>
          <p:cNvSpPr>
            <a:spLocks noGrp="1" noChangeArrowheads="1"/>
          </p:cNvSpPr>
          <p:nvPr>
            <p:ph type="title"/>
          </p:nvPr>
        </p:nvSpPr>
        <p:spPr>
          <a:xfrm>
            <a:off x="1331640" y="260648"/>
            <a:ext cx="6408712" cy="850900"/>
          </a:xfrm>
        </p:spPr>
        <p:txBody>
          <a:bodyPr/>
          <a:lstStyle/>
          <a:p>
            <a:r>
              <a:rPr lang="en-US" sz="2800" b="1" dirty="0">
                <a:solidFill>
                  <a:srgbClr val="FFFFCC"/>
                </a:solidFill>
                <a:latin typeface="Papyrus" panose="03070502060502030205" pitchFamily="66" charset="0"/>
                <a:cs typeface="Guttman Calligraphic" pitchFamily="2" charset="-79"/>
              </a:rPr>
              <a:t>Images of demons in the magic bowls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457200" y="417513"/>
            <a:ext cx="8218488" cy="850900"/>
          </a:xfrm>
        </p:spPr>
        <p:txBody>
          <a:bodyPr/>
          <a:lstStyle/>
          <a:p>
            <a:pPr rtl="0"/>
            <a:r>
              <a:rPr lang="en-US" sz="2800" b="1" dirty="0">
                <a:solidFill>
                  <a:srgbClr val="FFFFCC"/>
                </a:solidFill>
                <a:latin typeface="Papyrus" panose="03070502060502030205" pitchFamily="66" charset="0"/>
                <a:cs typeface="Guttman Calligraphic" pitchFamily="2" charset="-79"/>
              </a:rPr>
              <a:t>A bound she demon in a magic bowls</a:t>
            </a:r>
          </a:p>
        </p:txBody>
      </p:sp>
      <p:pic>
        <p:nvPicPr>
          <p:cNvPr id="133123" name="Picture 3"/>
          <p:cNvPicPr>
            <a:picLocks noChangeAspect="1" noChangeArrowheads="1"/>
          </p:cNvPicPr>
          <p:nvPr/>
        </p:nvPicPr>
        <p:blipFill>
          <a:blip r:embed="rId2" cstate="print"/>
          <a:srcRect/>
          <a:stretch>
            <a:fillRect/>
          </a:stretch>
        </p:blipFill>
        <p:spPr bwMode="auto">
          <a:xfrm>
            <a:off x="395288" y="2457450"/>
            <a:ext cx="4681537" cy="3924300"/>
          </a:xfrm>
          <a:prstGeom prst="rect">
            <a:avLst/>
          </a:prstGeom>
          <a:noFill/>
          <a:ln w="152400">
            <a:solidFill>
              <a:schemeClr val="accent1"/>
            </a:solidFill>
            <a:miter lim="800000"/>
            <a:headEnd/>
            <a:tailEnd/>
          </a:ln>
          <a:effectLst/>
        </p:spPr>
      </p:pic>
      <p:pic>
        <p:nvPicPr>
          <p:cNvPr id="133124" name="Picture 4"/>
          <p:cNvPicPr>
            <a:picLocks noChangeAspect="1" noChangeArrowheads="1"/>
          </p:cNvPicPr>
          <p:nvPr/>
        </p:nvPicPr>
        <p:blipFill>
          <a:blip r:embed="rId3" cstate="print"/>
          <a:srcRect/>
          <a:stretch>
            <a:fillRect/>
          </a:stretch>
        </p:blipFill>
        <p:spPr bwMode="auto">
          <a:xfrm>
            <a:off x="5435600" y="1701800"/>
            <a:ext cx="3476625" cy="4751388"/>
          </a:xfrm>
          <a:prstGeom prst="rect">
            <a:avLst/>
          </a:prstGeom>
          <a:noFill/>
          <a:ln w="101600">
            <a:solidFill>
              <a:schemeClr val="bg2"/>
            </a:solid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19672" y="1836113"/>
            <a:ext cx="5886888" cy="707886"/>
          </a:xfrm>
          <a:prstGeom prst="rect">
            <a:avLst/>
          </a:prstGeom>
          <a:noFill/>
        </p:spPr>
        <p:txBody>
          <a:bodyPr wrap="square" rtlCol="1">
            <a:spAutoFit/>
          </a:bodyPr>
          <a:lstStyle/>
          <a:p>
            <a:r>
              <a:rPr lang="en-US" sz="4000" b="1" dirty="0" smtClean="0">
                <a:solidFill>
                  <a:srgbClr val="339933"/>
                </a:solidFill>
                <a:latin typeface="Papyrus" panose="03070502060502030205" pitchFamily="66" charset="0"/>
                <a:cs typeface="Guttman Vilna" panose="02010401010101010101" pitchFamily="2" charset="-79"/>
              </a:rPr>
              <a:t>Jewish Magic – Ancient?</a:t>
            </a:r>
          </a:p>
        </p:txBody>
      </p:sp>
    </p:spTree>
    <p:extLst>
      <p:ext uri="{BB962C8B-B14F-4D97-AF65-F5344CB8AC3E}">
        <p14:creationId xmlns:p14="http://schemas.microsoft.com/office/powerpoint/2010/main" val="21127163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457200" y="274638"/>
            <a:ext cx="8229600" cy="993775"/>
          </a:xfrm>
        </p:spPr>
        <p:txBody>
          <a:bodyPr/>
          <a:lstStyle/>
          <a:p>
            <a:pPr rtl="0"/>
            <a:r>
              <a:rPr lang="en-US" sz="2800" b="1" dirty="0">
                <a:solidFill>
                  <a:srgbClr val="FFFFCC"/>
                </a:solidFill>
                <a:latin typeface="Papyrus" panose="03070502060502030205" pitchFamily="66" charset="0"/>
                <a:cs typeface="Guttman Calligraphic" pitchFamily="2" charset="-79"/>
              </a:rPr>
              <a:t>Bound demons in the magic bowls</a:t>
            </a:r>
          </a:p>
        </p:txBody>
      </p:sp>
      <p:pic>
        <p:nvPicPr>
          <p:cNvPr id="65539" name="Picture 3"/>
          <p:cNvPicPr>
            <a:picLocks noChangeAspect="1" noChangeArrowheads="1"/>
          </p:cNvPicPr>
          <p:nvPr/>
        </p:nvPicPr>
        <p:blipFill>
          <a:blip r:embed="rId2" cstate="print"/>
          <a:srcRect/>
          <a:stretch>
            <a:fillRect/>
          </a:stretch>
        </p:blipFill>
        <p:spPr bwMode="auto">
          <a:xfrm rot="5400000">
            <a:off x="-764381" y="2501106"/>
            <a:ext cx="4248150" cy="2503488"/>
          </a:xfrm>
          <a:prstGeom prst="rect">
            <a:avLst/>
          </a:prstGeom>
          <a:noFill/>
          <a:ln w="9525">
            <a:noFill/>
            <a:miter lim="800000"/>
            <a:headEnd/>
            <a:tailEnd/>
          </a:ln>
        </p:spPr>
      </p:pic>
      <p:pic>
        <p:nvPicPr>
          <p:cNvPr id="65540" name="Picture 4"/>
          <p:cNvPicPr>
            <a:picLocks noChangeAspect="1" noChangeArrowheads="1"/>
          </p:cNvPicPr>
          <p:nvPr/>
        </p:nvPicPr>
        <p:blipFill>
          <a:blip r:embed="rId3" cstate="print"/>
          <a:srcRect/>
          <a:stretch>
            <a:fillRect/>
          </a:stretch>
        </p:blipFill>
        <p:spPr bwMode="auto">
          <a:xfrm>
            <a:off x="5867400" y="1628775"/>
            <a:ext cx="3201988" cy="4248150"/>
          </a:xfrm>
          <a:prstGeom prst="rect">
            <a:avLst/>
          </a:prstGeom>
          <a:noFill/>
          <a:ln w="9525">
            <a:noFill/>
            <a:miter lim="800000"/>
            <a:headEnd/>
            <a:tailEnd/>
          </a:ln>
        </p:spPr>
      </p:pic>
      <p:pic>
        <p:nvPicPr>
          <p:cNvPr id="65541" name="Picture 5"/>
          <p:cNvPicPr>
            <a:picLocks noChangeAspect="1" noChangeArrowheads="1"/>
          </p:cNvPicPr>
          <p:nvPr/>
        </p:nvPicPr>
        <p:blipFill>
          <a:blip r:embed="rId4" cstate="print"/>
          <a:srcRect/>
          <a:stretch>
            <a:fillRect/>
          </a:stretch>
        </p:blipFill>
        <p:spPr bwMode="auto">
          <a:xfrm>
            <a:off x="2771775" y="1628775"/>
            <a:ext cx="2919413" cy="4248150"/>
          </a:xfrm>
          <a:prstGeom prst="rect">
            <a:avLst/>
          </a:prstGeom>
          <a:noFill/>
          <a:ln w="9525">
            <a:noFill/>
            <a:miter lim="800000"/>
            <a:headEnd/>
            <a:tailEnd/>
          </a:ln>
        </p:spPr>
      </p:pic>
      <p:pic>
        <p:nvPicPr>
          <p:cNvPr id="65542" name="Picture 6"/>
          <p:cNvPicPr>
            <a:picLocks noChangeAspect="1" noChangeArrowheads="1"/>
          </p:cNvPicPr>
          <p:nvPr/>
        </p:nvPicPr>
        <p:blipFill>
          <a:blip r:embed="rId5" cstate="print"/>
          <a:srcRect/>
          <a:stretch>
            <a:fillRect/>
          </a:stretch>
        </p:blipFill>
        <p:spPr bwMode="auto">
          <a:xfrm>
            <a:off x="250825" y="1341438"/>
            <a:ext cx="4176713" cy="5183187"/>
          </a:xfrm>
          <a:prstGeom prst="rect">
            <a:avLst/>
          </a:prstGeom>
          <a:noFill/>
          <a:ln w="9525">
            <a:noFill/>
            <a:miter lim="800000"/>
            <a:headEnd/>
            <a:tailEnd/>
          </a:ln>
        </p:spPr>
      </p:pic>
      <p:pic>
        <p:nvPicPr>
          <p:cNvPr id="65543" name="Picture 7"/>
          <p:cNvPicPr>
            <a:picLocks noChangeAspect="1" noChangeArrowheads="1"/>
          </p:cNvPicPr>
          <p:nvPr/>
        </p:nvPicPr>
        <p:blipFill>
          <a:blip r:embed="rId6" cstate="print"/>
          <a:srcRect/>
          <a:stretch>
            <a:fillRect/>
          </a:stretch>
        </p:blipFill>
        <p:spPr bwMode="auto">
          <a:xfrm>
            <a:off x="4716463" y="1341438"/>
            <a:ext cx="4229100" cy="51831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5539"/>
                                        </p:tgtEl>
                                        <p:attrNameLst>
                                          <p:attrName>style.visibility</p:attrName>
                                        </p:attrNameLst>
                                      </p:cBhvr>
                                      <p:to>
                                        <p:strVal val="visible"/>
                                      </p:to>
                                    </p:set>
                                    <p:anim calcmode="lin" valueType="num">
                                      <p:cBhvr additive="base">
                                        <p:cTn id="7" dur="1000" fill="hold"/>
                                        <p:tgtEl>
                                          <p:spTgt spid="65539"/>
                                        </p:tgtEl>
                                        <p:attrNameLst>
                                          <p:attrName>ppt_x</p:attrName>
                                        </p:attrNameLst>
                                      </p:cBhvr>
                                      <p:tavLst>
                                        <p:tav tm="0">
                                          <p:val>
                                            <p:strVal val="0-#ppt_w/2"/>
                                          </p:val>
                                        </p:tav>
                                        <p:tav tm="100000">
                                          <p:val>
                                            <p:strVal val="#ppt_x"/>
                                          </p:val>
                                        </p:tav>
                                      </p:tavLst>
                                    </p:anim>
                                    <p:anim calcmode="lin" valueType="num">
                                      <p:cBhvr additive="base">
                                        <p:cTn id="8" dur="1000" fill="hold"/>
                                        <p:tgtEl>
                                          <p:spTgt spid="65539"/>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5541"/>
                                        </p:tgtEl>
                                        <p:attrNameLst>
                                          <p:attrName>style.visibility</p:attrName>
                                        </p:attrNameLst>
                                      </p:cBhvr>
                                      <p:to>
                                        <p:strVal val="visible"/>
                                      </p:to>
                                    </p:set>
                                    <p:anim calcmode="lin" valueType="num">
                                      <p:cBhvr additive="base">
                                        <p:cTn id="11" dur="1000" fill="hold"/>
                                        <p:tgtEl>
                                          <p:spTgt spid="65541"/>
                                        </p:tgtEl>
                                        <p:attrNameLst>
                                          <p:attrName>ppt_x</p:attrName>
                                        </p:attrNameLst>
                                      </p:cBhvr>
                                      <p:tavLst>
                                        <p:tav tm="0">
                                          <p:val>
                                            <p:strVal val="#ppt_x"/>
                                          </p:val>
                                        </p:tav>
                                        <p:tav tm="100000">
                                          <p:val>
                                            <p:strVal val="#ppt_x"/>
                                          </p:val>
                                        </p:tav>
                                      </p:tavLst>
                                    </p:anim>
                                    <p:anim calcmode="lin" valueType="num">
                                      <p:cBhvr additive="base">
                                        <p:cTn id="12" dur="1000" fill="hold"/>
                                        <p:tgtEl>
                                          <p:spTgt spid="65541"/>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65540"/>
                                        </p:tgtEl>
                                        <p:attrNameLst>
                                          <p:attrName>style.visibility</p:attrName>
                                        </p:attrNameLst>
                                      </p:cBhvr>
                                      <p:to>
                                        <p:strVal val="visible"/>
                                      </p:to>
                                    </p:set>
                                    <p:anim calcmode="lin" valueType="num">
                                      <p:cBhvr additive="base">
                                        <p:cTn id="15" dur="1000" fill="hold"/>
                                        <p:tgtEl>
                                          <p:spTgt spid="65540"/>
                                        </p:tgtEl>
                                        <p:attrNameLst>
                                          <p:attrName>ppt_x</p:attrName>
                                        </p:attrNameLst>
                                      </p:cBhvr>
                                      <p:tavLst>
                                        <p:tav tm="0">
                                          <p:val>
                                            <p:strVal val="1+#ppt_w/2"/>
                                          </p:val>
                                        </p:tav>
                                        <p:tav tm="100000">
                                          <p:val>
                                            <p:strVal val="#ppt_x"/>
                                          </p:val>
                                        </p:tav>
                                      </p:tavLst>
                                    </p:anim>
                                    <p:anim calcmode="lin" valueType="num">
                                      <p:cBhvr additive="base">
                                        <p:cTn id="16" dur="1000" fill="hold"/>
                                        <p:tgtEl>
                                          <p:spTgt spid="65540"/>
                                        </p:tgtEl>
                                        <p:attrNameLst>
                                          <p:attrName>ppt_y</p:attrName>
                                        </p:attrNameLst>
                                      </p:cBhvr>
                                      <p:tavLst>
                                        <p:tav tm="0">
                                          <p:val>
                                            <p:strVal val="#ppt_y"/>
                                          </p:val>
                                        </p:tav>
                                        <p:tav tm="100000">
                                          <p:val>
                                            <p:strVal val="#ppt_y"/>
                                          </p:val>
                                        </p:tav>
                                      </p:tavLst>
                                    </p:anim>
                                  </p:childTnLst>
                                </p:cTn>
                              </p:par>
                              <p:par>
                                <p:cTn id="17" presetID="3" presetClass="emph" presetSubtype="2" fill="hold" grpId="0" nodeType="withEffect">
                                  <p:stCondLst>
                                    <p:cond delay="0"/>
                                  </p:stCondLst>
                                  <p:childTnLst>
                                    <p:animClr clrSpc="rgb" dir="cw">
                                      <p:cBhvr override="childStyle">
                                        <p:cTn id="18" dur="7000" fill="hold"/>
                                        <p:tgtEl>
                                          <p:spTgt spid="65538"/>
                                        </p:tgtEl>
                                        <p:attrNameLst>
                                          <p:attrName>style.color</p:attrName>
                                        </p:attrNameLst>
                                      </p:cBhvr>
                                      <p:to>
                                        <a:schemeClr val="folHlink"/>
                                      </p:to>
                                    </p:animClr>
                                  </p:childTnLst>
                                </p:cTn>
                              </p:par>
                            </p:childTnLst>
                          </p:cTn>
                        </p:par>
                        <p:par>
                          <p:cTn id="19" fill="hold">
                            <p:stCondLst>
                              <p:cond delay="7000"/>
                            </p:stCondLst>
                            <p:childTnLst>
                              <p:par>
                                <p:cTn id="20" presetID="2" presetClass="exit" presetSubtype="8" fill="hold" nodeType="afterEffect">
                                  <p:stCondLst>
                                    <p:cond delay="0"/>
                                  </p:stCondLst>
                                  <p:childTnLst>
                                    <p:anim calcmode="lin" valueType="num">
                                      <p:cBhvr additive="base">
                                        <p:cTn id="21" dur="1000"/>
                                        <p:tgtEl>
                                          <p:spTgt spid="65539"/>
                                        </p:tgtEl>
                                        <p:attrNameLst>
                                          <p:attrName>ppt_x</p:attrName>
                                        </p:attrNameLst>
                                      </p:cBhvr>
                                      <p:tavLst>
                                        <p:tav tm="0">
                                          <p:val>
                                            <p:strVal val="ppt_x"/>
                                          </p:val>
                                        </p:tav>
                                        <p:tav tm="100000">
                                          <p:val>
                                            <p:strVal val="0-ppt_w/2"/>
                                          </p:val>
                                        </p:tav>
                                      </p:tavLst>
                                    </p:anim>
                                    <p:anim calcmode="lin" valueType="num">
                                      <p:cBhvr additive="base">
                                        <p:cTn id="22" dur="1000"/>
                                        <p:tgtEl>
                                          <p:spTgt spid="65539"/>
                                        </p:tgtEl>
                                        <p:attrNameLst>
                                          <p:attrName>ppt_y</p:attrName>
                                        </p:attrNameLst>
                                      </p:cBhvr>
                                      <p:tavLst>
                                        <p:tav tm="0">
                                          <p:val>
                                            <p:strVal val="ppt_y"/>
                                          </p:val>
                                        </p:tav>
                                        <p:tav tm="100000">
                                          <p:val>
                                            <p:strVal val="ppt_y"/>
                                          </p:val>
                                        </p:tav>
                                      </p:tavLst>
                                    </p:anim>
                                    <p:set>
                                      <p:cBhvr>
                                        <p:cTn id="23" dur="1" fill="hold">
                                          <p:stCondLst>
                                            <p:cond delay="999"/>
                                          </p:stCondLst>
                                        </p:cTn>
                                        <p:tgtEl>
                                          <p:spTgt spid="65539"/>
                                        </p:tgtEl>
                                        <p:attrNameLst>
                                          <p:attrName>style.visibility</p:attrName>
                                        </p:attrNameLst>
                                      </p:cBhvr>
                                      <p:to>
                                        <p:strVal val="hidden"/>
                                      </p:to>
                                    </p:set>
                                  </p:childTnLst>
                                </p:cTn>
                              </p:par>
                              <p:par>
                                <p:cTn id="24" presetID="2" presetClass="exit" presetSubtype="4" fill="hold" nodeType="withEffect">
                                  <p:stCondLst>
                                    <p:cond delay="0"/>
                                  </p:stCondLst>
                                  <p:childTnLst>
                                    <p:anim calcmode="lin" valueType="num">
                                      <p:cBhvr additive="base">
                                        <p:cTn id="25" dur="1000"/>
                                        <p:tgtEl>
                                          <p:spTgt spid="65541"/>
                                        </p:tgtEl>
                                        <p:attrNameLst>
                                          <p:attrName>ppt_x</p:attrName>
                                        </p:attrNameLst>
                                      </p:cBhvr>
                                      <p:tavLst>
                                        <p:tav tm="0">
                                          <p:val>
                                            <p:strVal val="ppt_x"/>
                                          </p:val>
                                        </p:tav>
                                        <p:tav tm="100000">
                                          <p:val>
                                            <p:strVal val="ppt_x"/>
                                          </p:val>
                                        </p:tav>
                                      </p:tavLst>
                                    </p:anim>
                                    <p:anim calcmode="lin" valueType="num">
                                      <p:cBhvr additive="base">
                                        <p:cTn id="26" dur="1000"/>
                                        <p:tgtEl>
                                          <p:spTgt spid="65541"/>
                                        </p:tgtEl>
                                        <p:attrNameLst>
                                          <p:attrName>ppt_y</p:attrName>
                                        </p:attrNameLst>
                                      </p:cBhvr>
                                      <p:tavLst>
                                        <p:tav tm="0">
                                          <p:val>
                                            <p:strVal val="ppt_y"/>
                                          </p:val>
                                        </p:tav>
                                        <p:tav tm="100000">
                                          <p:val>
                                            <p:strVal val="1+ppt_h/2"/>
                                          </p:val>
                                        </p:tav>
                                      </p:tavLst>
                                    </p:anim>
                                    <p:set>
                                      <p:cBhvr>
                                        <p:cTn id="27" dur="1" fill="hold">
                                          <p:stCondLst>
                                            <p:cond delay="999"/>
                                          </p:stCondLst>
                                        </p:cTn>
                                        <p:tgtEl>
                                          <p:spTgt spid="65541"/>
                                        </p:tgtEl>
                                        <p:attrNameLst>
                                          <p:attrName>style.visibility</p:attrName>
                                        </p:attrNameLst>
                                      </p:cBhvr>
                                      <p:to>
                                        <p:strVal val="hidden"/>
                                      </p:to>
                                    </p:set>
                                  </p:childTnLst>
                                </p:cTn>
                              </p:par>
                              <p:par>
                                <p:cTn id="28" presetID="2" presetClass="exit" presetSubtype="2" fill="hold" nodeType="withEffect">
                                  <p:stCondLst>
                                    <p:cond delay="0"/>
                                  </p:stCondLst>
                                  <p:childTnLst>
                                    <p:anim calcmode="lin" valueType="num">
                                      <p:cBhvr additive="base">
                                        <p:cTn id="29" dur="1000"/>
                                        <p:tgtEl>
                                          <p:spTgt spid="65540"/>
                                        </p:tgtEl>
                                        <p:attrNameLst>
                                          <p:attrName>ppt_x</p:attrName>
                                        </p:attrNameLst>
                                      </p:cBhvr>
                                      <p:tavLst>
                                        <p:tav tm="0">
                                          <p:val>
                                            <p:strVal val="ppt_x"/>
                                          </p:val>
                                        </p:tav>
                                        <p:tav tm="100000">
                                          <p:val>
                                            <p:strVal val="1+ppt_w/2"/>
                                          </p:val>
                                        </p:tav>
                                      </p:tavLst>
                                    </p:anim>
                                    <p:anim calcmode="lin" valueType="num">
                                      <p:cBhvr additive="base">
                                        <p:cTn id="30" dur="1000"/>
                                        <p:tgtEl>
                                          <p:spTgt spid="65540"/>
                                        </p:tgtEl>
                                        <p:attrNameLst>
                                          <p:attrName>ppt_y</p:attrName>
                                        </p:attrNameLst>
                                      </p:cBhvr>
                                      <p:tavLst>
                                        <p:tav tm="0">
                                          <p:val>
                                            <p:strVal val="ppt_y"/>
                                          </p:val>
                                        </p:tav>
                                        <p:tav tm="100000">
                                          <p:val>
                                            <p:strVal val="ppt_y"/>
                                          </p:val>
                                        </p:tav>
                                      </p:tavLst>
                                    </p:anim>
                                    <p:set>
                                      <p:cBhvr>
                                        <p:cTn id="31" dur="1" fill="hold">
                                          <p:stCondLst>
                                            <p:cond delay="999"/>
                                          </p:stCondLst>
                                        </p:cTn>
                                        <p:tgtEl>
                                          <p:spTgt spid="65540"/>
                                        </p:tgtEl>
                                        <p:attrNameLst>
                                          <p:attrName>style.visibility</p:attrName>
                                        </p:attrNameLst>
                                      </p:cBhvr>
                                      <p:to>
                                        <p:strVal val="hidden"/>
                                      </p:to>
                                    </p:set>
                                  </p:childTnLst>
                                </p:cTn>
                              </p:par>
                            </p:childTnLst>
                          </p:cTn>
                        </p:par>
                        <p:par>
                          <p:cTn id="32" fill="hold">
                            <p:stCondLst>
                              <p:cond delay="8000"/>
                            </p:stCondLst>
                            <p:childTnLst>
                              <p:par>
                                <p:cTn id="33" presetID="10" presetClass="entr" presetSubtype="0" fill="hold" nodeType="afterEffect">
                                  <p:stCondLst>
                                    <p:cond delay="0"/>
                                  </p:stCondLst>
                                  <p:childTnLst>
                                    <p:set>
                                      <p:cBhvr>
                                        <p:cTn id="34" dur="1" fill="hold">
                                          <p:stCondLst>
                                            <p:cond delay="0"/>
                                          </p:stCondLst>
                                        </p:cTn>
                                        <p:tgtEl>
                                          <p:spTgt spid="65542"/>
                                        </p:tgtEl>
                                        <p:attrNameLst>
                                          <p:attrName>style.visibility</p:attrName>
                                        </p:attrNameLst>
                                      </p:cBhvr>
                                      <p:to>
                                        <p:strVal val="visible"/>
                                      </p:to>
                                    </p:set>
                                    <p:animEffect transition="in" filter="fade">
                                      <p:cBhvr>
                                        <p:cTn id="35" dur="2000"/>
                                        <p:tgtEl>
                                          <p:spTgt spid="65542"/>
                                        </p:tgtEl>
                                      </p:cBhvr>
                                    </p:animEffect>
                                  </p:childTnLst>
                                </p:cTn>
                              </p:par>
                              <p:par>
                                <p:cTn id="36" presetID="10" presetClass="entr" presetSubtype="0" fill="hold" nodeType="withEffect">
                                  <p:stCondLst>
                                    <p:cond delay="0"/>
                                  </p:stCondLst>
                                  <p:childTnLst>
                                    <p:set>
                                      <p:cBhvr>
                                        <p:cTn id="37" dur="1" fill="hold">
                                          <p:stCondLst>
                                            <p:cond delay="0"/>
                                          </p:stCondLst>
                                        </p:cTn>
                                        <p:tgtEl>
                                          <p:spTgt spid="65543"/>
                                        </p:tgtEl>
                                        <p:attrNameLst>
                                          <p:attrName>style.visibility</p:attrName>
                                        </p:attrNameLst>
                                      </p:cBhvr>
                                      <p:to>
                                        <p:strVal val="visible"/>
                                      </p:to>
                                    </p:set>
                                    <p:animEffect transition="in" filter="fade">
                                      <p:cBhvr>
                                        <p:cTn id="38" dur="2000"/>
                                        <p:tgtEl>
                                          <p:spTgt spid="655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VA2575&amp;2496c"/>
          <p:cNvPicPr>
            <a:picLocks noChangeAspect="1" noChangeArrowheads="1"/>
          </p:cNvPicPr>
          <p:nvPr/>
        </p:nvPicPr>
        <p:blipFill>
          <a:blip r:embed="rId2" cstate="print"/>
          <a:srcRect/>
          <a:stretch>
            <a:fillRect/>
          </a:stretch>
        </p:blipFill>
        <p:spPr bwMode="auto">
          <a:xfrm>
            <a:off x="900113" y="1196975"/>
            <a:ext cx="7273925" cy="5334000"/>
          </a:xfrm>
          <a:prstGeom prst="rect">
            <a:avLst/>
          </a:prstGeom>
          <a:noFill/>
          <a:ln w="76200">
            <a:solidFill>
              <a:srgbClr val="336600"/>
            </a:solidFill>
            <a:miter lim="800000"/>
            <a:headEnd/>
            <a:tailEnd/>
          </a:ln>
        </p:spPr>
      </p:pic>
      <p:sp>
        <p:nvSpPr>
          <p:cNvPr id="69635" name="Text Box 3"/>
          <p:cNvSpPr txBox="1">
            <a:spLocks noChangeArrowheads="1"/>
          </p:cNvSpPr>
          <p:nvPr/>
        </p:nvSpPr>
        <p:spPr bwMode="auto">
          <a:xfrm>
            <a:off x="1042988" y="313492"/>
            <a:ext cx="6842125" cy="523220"/>
          </a:xfrm>
          <a:prstGeom prst="rect">
            <a:avLst/>
          </a:prstGeom>
          <a:noFill/>
          <a:ln w="9525">
            <a:noFill/>
            <a:miter lim="800000"/>
            <a:headEnd/>
            <a:tailEnd/>
          </a:ln>
          <a:effectLst/>
        </p:spPr>
        <p:txBody>
          <a:bodyPr>
            <a:spAutoFit/>
          </a:bodyPr>
          <a:lstStyle/>
          <a:p>
            <a:pPr rtl="0"/>
            <a:r>
              <a:rPr lang="en-US" sz="2800" b="1" dirty="0" err="1">
                <a:solidFill>
                  <a:srgbClr val="FFFFCC"/>
                </a:solidFill>
                <a:latin typeface="Papyrus" panose="03070502060502030205" pitchFamily="66" charset="0"/>
                <a:ea typeface="+mj-ea"/>
                <a:cs typeface="Guttman Calligraphic" pitchFamily="2" charset="-79"/>
              </a:rPr>
              <a:t>Qibla</a:t>
            </a:r>
            <a:r>
              <a:rPr lang="en-US" sz="2800" b="1" dirty="0">
                <a:solidFill>
                  <a:srgbClr val="FFFFCC"/>
                </a:solidFill>
                <a:latin typeface="Papyrus" panose="03070502060502030205" pitchFamily="66" charset="0"/>
                <a:ea typeface="+mj-ea"/>
                <a:cs typeface="Guttman Calligraphic" pitchFamily="2" charset="-79"/>
              </a:rPr>
              <a:t> bowls </a:t>
            </a:r>
          </a:p>
        </p:txBody>
      </p:sp>
      <p:pic>
        <p:nvPicPr>
          <p:cNvPr id="69636" name="Picture 4" descr="VA2434&amp;2424-b"/>
          <p:cNvPicPr>
            <a:picLocks noChangeAspect="1" noChangeArrowheads="1"/>
          </p:cNvPicPr>
          <p:nvPr/>
        </p:nvPicPr>
        <p:blipFill>
          <a:blip r:embed="rId3" cstate="print">
            <a:lum bright="-20000"/>
          </a:blip>
          <a:srcRect/>
          <a:stretch>
            <a:fillRect/>
          </a:stretch>
        </p:blipFill>
        <p:spPr bwMode="auto">
          <a:xfrm>
            <a:off x="684213" y="1196975"/>
            <a:ext cx="7488237" cy="5472113"/>
          </a:xfrm>
          <a:prstGeom prst="rect">
            <a:avLst/>
          </a:prstGeom>
          <a:noFill/>
          <a:ln w="76200">
            <a:solidFill>
              <a:srgbClr val="FF0000"/>
            </a:solid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9636"/>
                                        </p:tgtEl>
                                        <p:attrNameLst>
                                          <p:attrName>style.visibility</p:attrName>
                                        </p:attrNameLst>
                                      </p:cBhvr>
                                      <p:to>
                                        <p:strVal val="visible"/>
                                      </p:to>
                                    </p:set>
                                    <p:animEffect transition="in" filter="fade">
                                      <p:cBhvr>
                                        <p:cTn id="7" dur="2000"/>
                                        <p:tgtEl>
                                          <p:spTgt spid="69636"/>
                                        </p:tgtEl>
                                      </p:cBhvr>
                                    </p:animEffect>
                                  </p:childTnLst>
                                </p:cTn>
                              </p:par>
                            </p:childTnLst>
                          </p:cTn>
                        </p:par>
                        <p:par>
                          <p:cTn id="8" fill="hold">
                            <p:stCondLst>
                              <p:cond delay="2000"/>
                            </p:stCondLst>
                            <p:childTnLst>
                              <p:par>
                                <p:cTn id="9" presetID="10" presetClass="exit" presetSubtype="0" fill="hold" nodeType="afterEffect">
                                  <p:stCondLst>
                                    <p:cond delay="4000"/>
                                  </p:stCondLst>
                                  <p:childTnLst>
                                    <p:animEffect transition="out" filter="fade">
                                      <p:cBhvr>
                                        <p:cTn id="10" dur="2000"/>
                                        <p:tgtEl>
                                          <p:spTgt spid="69636"/>
                                        </p:tgtEl>
                                      </p:cBhvr>
                                    </p:animEffect>
                                    <p:set>
                                      <p:cBhvr>
                                        <p:cTn id="11" dur="1" fill="hold">
                                          <p:stCondLst>
                                            <p:cond delay="1999"/>
                                          </p:stCondLst>
                                        </p:cTn>
                                        <p:tgtEl>
                                          <p:spTgt spid="69636"/>
                                        </p:tgtEl>
                                        <p:attrNameLst>
                                          <p:attrName>style.visibility</p:attrName>
                                        </p:attrNameLst>
                                      </p:cBhvr>
                                      <p:to>
                                        <p:strVal val="hidden"/>
                                      </p:to>
                                    </p:set>
                                  </p:childTnLst>
                                </p:cTn>
                              </p:par>
                              <p:par>
                                <p:cTn id="12" presetID="10" presetClass="entr" presetSubtype="0" fill="hold" nodeType="withEffect">
                                  <p:stCondLst>
                                    <p:cond delay="4000"/>
                                  </p:stCondLst>
                                  <p:childTnLst>
                                    <p:set>
                                      <p:cBhvr>
                                        <p:cTn id="13" dur="1" fill="hold">
                                          <p:stCondLst>
                                            <p:cond delay="0"/>
                                          </p:stCondLst>
                                        </p:cTn>
                                        <p:tgtEl>
                                          <p:spTgt spid="69634"/>
                                        </p:tgtEl>
                                        <p:attrNameLst>
                                          <p:attrName>style.visibility</p:attrName>
                                        </p:attrNameLst>
                                      </p:cBhvr>
                                      <p:to>
                                        <p:strVal val="visible"/>
                                      </p:to>
                                    </p:set>
                                    <p:animEffect transition="in" filter="fade">
                                      <p:cBhvr>
                                        <p:cTn id="14" dur="2000"/>
                                        <p:tgtEl>
                                          <p:spTgt spid="696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2" cstate="print"/>
          <a:srcRect/>
          <a:stretch>
            <a:fillRect/>
          </a:stretch>
        </p:blipFill>
        <p:spPr bwMode="auto">
          <a:xfrm>
            <a:off x="4356100" y="573088"/>
            <a:ext cx="4572000" cy="6096000"/>
          </a:xfrm>
          <a:prstGeom prst="rect">
            <a:avLst/>
          </a:prstGeom>
          <a:noFill/>
        </p:spPr>
      </p:pic>
      <p:pic>
        <p:nvPicPr>
          <p:cNvPr id="70659" name="Picture 3"/>
          <p:cNvPicPr>
            <a:picLocks noChangeAspect="1" noChangeArrowheads="1"/>
          </p:cNvPicPr>
          <p:nvPr/>
        </p:nvPicPr>
        <p:blipFill>
          <a:blip r:embed="rId3" cstate="print"/>
          <a:srcRect/>
          <a:stretch>
            <a:fillRect/>
          </a:stretch>
        </p:blipFill>
        <p:spPr bwMode="auto">
          <a:xfrm>
            <a:off x="179388" y="1701800"/>
            <a:ext cx="3902075" cy="4967288"/>
          </a:xfrm>
          <a:prstGeom prst="rect">
            <a:avLst/>
          </a:prstGeom>
          <a:noFill/>
        </p:spPr>
      </p:pic>
      <p:sp>
        <p:nvSpPr>
          <p:cNvPr id="70660" name="Text Box 4"/>
          <p:cNvSpPr txBox="1">
            <a:spLocks noChangeArrowheads="1"/>
          </p:cNvSpPr>
          <p:nvPr/>
        </p:nvSpPr>
        <p:spPr bwMode="auto">
          <a:xfrm>
            <a:off x="179388" y="333375"/>
            <a:ext cx="4032250" cy="976313"/>
          </a:xfrm>
          <a:prstGeom prst="rect">
            <a:avLst/>
          </a:prstGeom>
          <a:noFill/>
          <a:ln w="9525">
            <a:noFill/>
            <a:miter lim="800000"/>
            <a:headEnd/>
            <a:tailEnd/>
          </a:ln>
          <a:effectLst/>
        </p:spPr>
        <p:txBody>
          <a:bodyPr>
            <a:spAutoFit/>
          </a:bodyPr>
          <a:lstStyle/>
          <a:p>
            <a:pPr algn="l" rtl="0">
              <a:spcBef>
                <a:spcPct val="50000"/>
              </a:spcBef>
            </a:pPr>
            <a:r>
              <a:rPr lang="en-US" sz="2800" b="1" dirty="0">
                <a:solidFill>
                  <a:srgbClr val="339933"/>
                </a:solidFill>
                <a:effectLst>
                  <a:outerShdw blurRad="38100" dist="38100" dir="2700000" algn="tl">
                    <a:srgbClr val="808080"/>
                  </a:outerShdw>
                </a:effectLst>
                <a:latin typeface="Papyrus" pitchFamily="66" charset="0"/>
              </a:rPr>
              <a:t>Magic Skulls</a:t>
            </a:r>
          </a:p>
          <a:p>
            <a:pPr algn="l" rtl="0">
              <a:spcBef>
                <a:spcPct val="50000"/>
              </a:spcBef>
            </a:pPr>
            <a:r>
              <a:rPr lang="en-US" sz="2000" b="1" dirty="0" err="1">
                <a:solidFill>
                  <a:srgbClr val="339933"/>
                </a:solidFill>
                <a:effectLst>
                  <a:outerShdw blurRad="38100" dist="38100" dir="2700000" algn="tl">
                    <a:srgbClr val="808080"/>
                  </a:outerShdw>
                </a:effectLst>
                <a:latin typeface="Papyrus" pitchFamily="66" charset="0"/>
              </a:rPr>
              <a:t>Pergamon</a:t>
            </a:r>
            <a:r>
              <a:rPr lang="en-US" sz="2000" b="1" dirty="0">
                <a:solidFill>
                  <a:srgbClr val="339933"/>
                </a:solidFill>
                <a:effectLst>
                  <a:outerShdw blurRad="38100" dist="38100" dir="2700000" algn="tl">
                    <a:srgbClr val="808080"/>
                  </a:outerShdw>
                </a:effectLst>
                <a:latin typeface="Papyrus" pitchFamily="66" charset="0"/>
              </a:rPr>
              <a:t> Museum, Berlin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70659"/>
                                        </p:tgtEl>
                                        <p:attrNameLst>
                                          <p:attrName>style.visibility</p:attrName>
                                        </p:attrNameLst>
                                      </p:cBhvr>
                                      <p:to>
                                        <p:strVal val="visible"/>
                                      </p:to>
                                    </p:set>
                                    <p:anim calcmode="lin" valueType="num">
                                      <p:cBhvr additive="base">
                                        <p:cTn id="7" dur="2000" fill="hold"/>
                                        <p:tgtEl>
                                          <p:spTgt spid="70659"/>
                                        </p:tgtEl>
                                        <p:attrNameLst>
                                          <p:attrName>ppt_x</p:attrName>
                                        </p:attrNameLst>
                                      </p:cBhvr>
                                      <p:tavLst>
                                        <p:tav tm="0">
                                          <p:val>
                                            <p:strVal val="0-#ppt_w/2"/>
                                          </p:val>
                                        </p:tav>
                                        <p:tav tm="100000">
                                          <p:val>
                                            <p:strVal val="#ppt_x"/>
                                          </p:val>
                                        </p:tav>
                                      </p:tavLst>
                                    </p:anim>
                                    <p:anim calcmode="lin" valueType="num">
                                      <p:cBhvr additive="base">
                                        <p:cTn id="8" dur="2000" fill="hold"/>
                                        <p:tgtEl>
                                          <p:spTgt spid="70659"/>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70658"/>
                                        </p:tgtEl>
                                        <p:attrNameLst>
                                          <p:attrName>style.visibility</p:attrName>
                                        </p:attrNameLst>
                                      </p:cBhvr>
                                      <p:to>
                                        <p:strVal val="visible"/>
                                      </p:to>
                                    </p:set>
                                    <p:anim calcmode="lin" valueType="num">
                                      <p:cBhvr additive="base">
                                        <p:cTn id="11" dur="2000" fill="hold"/>
                                        <p:tgtEl>
                                          <p:spTgt spid="70658"/>
                                        </p:tgtEl>
                                        <p:attrNameLst>
                                          <p:attrName>ppt_x</p:attrName>
                                        </p:attrNameLst>
                                      </p:cBhvr>
                                      <p:tavLst>
                                        <p:tav tm="0">
                                          <p:val>
                                            <p:strVal val="1+#ppt_w/2"/>
                                          </p:val>
                                        </p:tav>
                                        <p:tav tm="100000">
                                          <p:val>
                                            <p:strVal val="#ppt_x"/>
                                          </p:val>
                                        </p:tav>
                                      </p:tavLst>
                                    </p:anim>
                                    <p:anim calcmode="lin" valueType="num">
                                      <p:cBhvr additive="base">
                                        <p:cTn id="12" dur="2000" fill="hold"/>
                                        <p:tgtEl>
                                          <p:spTgt spid="706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Gulgolet1"/>
          <p:cNvPicPr>
            <a:picLocks noChangeAspect="1" noChangeArrowheads="1"/>
          </p:cNvPicPr>
          <p:nvPr/>
        </p:nvPicPr>
        <p:blipFill>
          <a:blip r:embed="rId2" cstate="print"/>
          <a:srcRect/>
          <a:stretch>
            <a:fillRect/>
          </a:stretch>
        </p:blipFill>
        <p:spPr bwMode="auto">
          <a:xfrm>
            <a:off x="234950" y="620713"/>
            <a:ext cx="5776913" cy="6048375"/>
          </a:xfrm>
          <a:prstGeom prst="rect">
            <a:avLst/>
          </a:prstGeom>
          <a:noFill/>
          <a:ln w="114300">
            <a:solidFill>
              <a:srgbClr val="008080"/>
            </a:solidFill>
            <a:miter lim="800000"/>
            <a:headEnd/>
            <a:tailEnd/>
          </a:ln>
        </p:spPr>
      </p:pic>
      <p:sp>
        <p:nvSpPr>
          <p:cNvPr id="76803" name="Text Box 3"/>
          <p:cNvSpPr txBox="1">
            <a:spLocks noChangeArrowheads="1"/>
          </p:cNvSpPr>
          <p:nvPr/>
        </p:nvSpPr>
        <p:spPr bwMode="auto">
          <a:xfrm>
            <a:off x="6228184" y="127000"/>
            <a:ext cx="2986088" cy="1800225"/>
          </a:xfrm>
          <a:prstGeom prst="rect">
            <a:avLst/>
          </a:prstGeom>
          <a:noFill/>
          <a:ln w="9525">
            <a:noFill/>
            <a:miter lim="800000"/>
            <a:headEnd/>
            <a:tailEnd/>
          </a:ln>
          <a:effectLst/>
        </p:spPr>
        <p:txBody>
          <a:bodyPr>
            <a:spAutoFit/>
          </a:bodyPr>
          <a:lstStyle/>
          <a:p>
            <a:pPr algn="l" rtl="0">
              <a:spcBef>
                <a:spcPct val="50000"/>
              </a:spcBef>
            </a:pPr>
            <a:r>
              <a:rPr lang="en-US" sz="2800" b="1" dirty="0">
                <a:solidFill>
                  <a:schemeClr val="bg1"/>
                </a:solidFill>
                <a:effectLst>
                  <a:outerShdw blurRad="38100" dist="38100" dir="2700000" algn="tl">
                    <a:srgbClr val="000000"/>
                  </a:outerShdw>
                </a:effectLst>
                <a:latin typeface="Papyrus" pitchFamily="66" charset="0"/>
              </a:rPr>
              <a:t>A (forged?) magic skull from the </a:t>
            </a:r>
            <a:r>
              <a:rPr lang="en-US" sz="2800" b="1" dirty="0" err="1">
                <a:solidFill>
                  <a:schemeClr val="bg1"/>
                </a:solidFill>
                <a:effectLst>
                  <a:outerShdw blurRad="38100" dist="38100" dir="2700000" algn="tl">
                    <a:srgbClr val="000000"/>
                  </a:outerShdw>
                </a:effectLst>
                <a:latin typeface="Papyrus" pitchFamily="66" charset="0"/>
              </a:rPr>
              <a:t>Mousseyef</a:t>
            </a:r>
            <a:r>
              <a:rPr lang="en-US" sz="2800" b="1" dirty="0">
                <a:solidFill>
                  <a:schemeClr val="bg1"/>
                </a:solidFill>
                <a:effectLst>
                  <a:outerShdw blurRad="38100" dist="38100" dir="2700000" algn="tl">
                    <a:srgbClr val="000000"/>
                  </a:outerShdw>
                </a:effectLst>
                <a:latin typeface="Papyrus" pitchFamily="66" charset="0"/>
              </a:rPr>
              <a:t> collection</a:t>
            </a:r>
          </a:p>
        </p:txBody>
      </p:sp>
      <p:pic>
        <p:nvPicPr>
          <p:cNvPr id="76804" name="Picture 4" descr="Gulgolet2"/>
          <p:cNvPicPr>
            <a:picLocks noChangeAspect="1" noChangeArrowheads="1"/>
          </p:cNvPicPr>
          <p:nvPr/>
        </p:nvPicPr>
        <p:blipFill>
          <a:blip r:embed="rId3" cstate="print"/>
          <a:srcRect/>
          <a:stretch>
            <a:fillRect/>
          </a:stretch>
        </p:blipFill>
        <p:spPr bwMode="auto">
          <a:xfrm>
            <a:off x="3491880" y="3024693"/>
            <a:ext cx="5525235" cy="3697864"/>
          </a:xfrm>
          <a:prstGeom prst="rect">
            <a:avLst/>
          </a:prstGeom>
          <a:solidFill>
            <a:srgbClr val="00CC99"/>
          </a:solidFill>
          <a:ln w="114300">
            <a:solidFill>
              <a:srgbClr val="00CC99"/>
            </a:solidFill>
            <a:miter lim="800000"/>
            <a:headEnd/>
            <a:tailEnd/>
          </a:ln>
        </p:spPr>
      </p:pic>
      <p:sp>
        <p:nvSpPr>
          <p:cNvPr id="76805" name="Text Box 5"/>
          <p:cNvSpPr txBox="1">
            <a:spLocks noChangeArrowheads="1"/>
          </p:cNvSpPr>
          <p:nvPr/>
        </p:nvSpPr>
        <p:spPr bwMode="auto">
          <a:xfrm>
            <a:off x="900113" y="257175"/>
            <a:ext cx="7343775" cy="519113"/>
          </a:xfrm>
          <a:prstGeom prst="rect">
            <a:avLst/>
          </a:prstGeom>
          <a:noFill/>
          <a:ln w="9525">
            <a:noFill/>
            <a:miter lim="800000"/>
            <a:headEnd/>
            <a:tailEnd/>
          </a:ln>
          <a:effectLst/>
        </p:spPr>
        <p:txBody>
          <a:bodyPr>
            <a:spAutoFit/>
          </a:bodyPr>
          <a:lstStyle/>
          <a:p>
            <a:pPr rtl="0">
              <a:spcBef>
                <a:spcPct val="50000"/>
              </a:spcBef>
            </a:pPr>
            <a:r>
              <a:rPr lang="en-US" sz="2800" b="1">
                <a:solidFill>
                  <a:schemeClr val="bg1"/>
                </a:solidFill>
                <a:latin typeface="Papyrus" pitchFamily="66" charset="0"/>
              </a:rPr>
              <a:t>Too good to be true?</a:t>
            </a:r>
            <a:r>
              <a:rPr lang="en-US" sz="2800" b="1">
                <a:latin typeface="Papyrus" pitchFamily="66"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3000"/>
                                  </p:stCondLst>
                                  <p:childTnLst>
                                    <p:animEffect transition="out" filter="fade">
                                      <p:cBhvr>
                                        <p:cTn id="6" dur="2000"/>
                                        <p:tgtEl>
                                          <p:spTgt spid="76803"/>
                                        </p:tgtEl>
                                      </p:cBhvr>
                                    </p:animEffect>
                                    <p:set>
                                      <p:cBhvr>
                                        <p:cTn id="7" dur="1" fill="hold">
                                          <p:stCondLst>
                                            <p:cond delay="1999"/>
                                          </p:stCondLst>
                                        </p:cTn>
                                        <p:tgtEl>
                                          <p:spTgt spid="76803"/>
                                        </p:tgtEl>
                                        <p:attrNameLst>
                                          <p:attrName>style.visibility</p:attrName>
                                        </p:attrNameLst>
                                      </p:cBhvr>
                                      <p:to>
                                        <p:strVal val="hidden"/>
                                      </p:to>
                                    </p:set>
                                  </p:childTnLst>
                                </p:cTn>
                              </p:par>
                              <p:par>
                                <p:cTn id="8" presetID="10" presetClass="exit" presetSubtype="0" fill="hold" nodeType="withEffect">
                                  <p:stCondLst>
                                    <p:cond delay="3000"/>
                                  </p:stCondLst>
                                  <p:childTnLst>
                                    <p:animEffect transition="out" filter="fade">
                                      <p:cBhvr>
                                        <p:cTn id="9" dur="2000"/>
                                        <p:tgtEl>
                                          <p:spTgt spid="76802"/>
                                        </p:tgtEl>
                                      </p:cBhvr>
                                    </p:animEffect>
                                    <p:set>
                                      <p:cBhvr>
                                        <p:cTn id="10" dur="1" fill="hold">
                                          <p:stCondLst>
                                            <p:cond delay="1999"/>
                                          </p:stCondLst>
                                        </p:cTn>
                                        <p:tgtEl>
                                          <p:spTgt spid="76802"/>
                                        </p:tgtEl>
                                        <p:attrNameLst>
                                          <p:attrName>style.visibility</p:attrName>
                                        </p:attrNameLst>
                                      </p:cBhvr>
                                      <p:to>
                                        <p:strVal val="hidden"/>
                                      </p:to>
                                    </p:set>
                                  </p:childTnLst>
                                </p:cTn>
                              </p:par>
                            </p:childTnLst>
                          </p:cTn>
                        </p:par>
                        <p:par>
                          <p:cTn id="11" fill="hold">
                            <p:stCondLst>
                              <p:cond delay="5000"/>
                            </p:stCondLst>
                            <p:childTnLst>
                              <p:par>
                                <p:cTn id="12" presetID="1" presetClass="entr" presetSubtype="0" fill="hold" nodeType="afterEffect">
                                  <p:stCondLst>
                                    <p:cond delay="0"/>
                                  </p:stCondLst>
                                  <p:childTnLst>
                                    <p:set>
                                      <p:cBhvr>
                                        <p:cTn id="13" dur="1" fill="hold">
                                          <p:stCondLst>
                                            <p:cond delay="0"/>
                                          </p:stCondLst>
                                        </p:cTn>
                                        <p:tgtEl>
                                          <p:spTgt spid="76804"/>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768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p:bldP spid="7680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C:\Users\yuval\Pictures\מוסאיוף - קערת חנינה בן דוסא\מוסאיוף - קערה וקמע 013.jpg"/>
          <p:cNvPicPr>
            <a:picLocks noChangeAspect="1" noChangeArrowheads="1"/>
          </p:cNvPicPr>
          <p:nvPr/>
        </p:nvPicPr>
        <p:blipFill>
          <a:blip r:embed="rId2" cstate="print"/>
          <a:srcRect/>
          <a:stretch>
            <a:fillRect/>
          </a:stretch>
        </p:blipFill>
        <p:spPr bwMode="auto">
          <a:xfrm>
            <a:off x="899592" y="1082353"/>
            <a:ext cx="7461852" cy="5596389"/>
          </a:xfrm>
          <a:prstGeom prst="rect">
            <a:avLst/>
          </a:prstGeom>
          <a:ln>
            <a:noFill/>
          </a:ln>
          <a:effectLst>
            <a:softEdge rad="112500"/>
          </a:effectLst>
        </p:spPr>
      </p:pic>
      <p:sp>
        <p:nvSpPr>
          <p:cNvPr id="3" name="TextBox 2"/>
          <p:cNvSpPr txBox="1"/>
          <p:nvPr/>
        </p:nvSpPr>
        <p:spPr>
          <a:xfrm>
            <a:off x="2323215" y="260648"/>
            <a:ext cx="4442243" cy="969496"/>
          </a:xfrm>
          <a:prstGeom prst="rect">
            <a:avLst/>
          </a:prstGeom>
          <a:noFill/>
        </p:spPr>
        <p:txBody>
          <a:bodyPr wrap="none" rtlCol="1">
            <a:spAutoFit/>
          </a:bodyPr>
          <a:lstStyle/>
          <a:p>
            <a:pPr rtl="0"/>
            <a:r>
              <a:rPr lang="en-US" sz="2800" b="1" dirty="0" smtClean="0">
                <a:solidFill>
                  <a:srgbClr val="FFC000"/>
                </a:solidFill>
                <a:latin typeface="Papyrus" panose="03070502060502030205" pitchFamily="66" charset="0"/>
                <a:cs typeface="Guttman-Aram" panose="02010401010101010101" pitchFamily="2" charset="-79"/>
              </a:rPr>
              <a:t>A </a:t>
            </a:r>
            <a:r>
              <a:rPr lang="en-US" sz="2800" b="1" dirty="0" err="1" smtClean="0">
                <a:solidFill>
                  <a:srgbClr val="FFC000"/>
                </a:solidFill>
                <a:latin typeface="Papyrus" panose="03070502060502030205" pitchFamily="66" charset="0"/>
                <a:cs typeface="Guttman-Aram" panose="02010401010101010101" pitchFamily="2" charset="-79"/>
              </a:rPr>
              <a:t>Hannina</a:t>
            </a:r>
            <a:r>
              <a:rPr lang="en-US" sz="2800" b="1" dirty="0" smtClean="0">
                <a:solidFill>
                  <a:srgbClr val="FFC000"/>
                </a:solidFill>
                <a:latin typeface="Papyrus" panose="03070502060502030205" pitchFamily="66" charset="0"/>
                <a:cs typeface="Guttman-Aram" panose="02010401010101010101" pitchFamily="2" charset="-79"/>
              </a:rPr>
              <a:t> ben </a:t>
            </a:r>
            <a:r>
              <a:rPr lang="en-US" sz="2800" b="1" dirty="0" err="1" smtClean="0">
                <a:solidFill>
                  <a:srgbClr val="FFC000"/>
                </a:solidFill>
                <a:latin typeface="Papyrus" panose="03070502060502030205" pitchFamily="66" charset="0"/>
                <a:cs typeface="Guttman-Aram" panose="02010401010101010101" pitchFamily="2" charset="-79"/>
              </a:rPr>
              <a:t>Dosa</a:t>
            </a:r>
            <a:r>
              <a:rPr lang="en-US" sz="2800" b="1" dirty="0" smtClean="0">
                <a:solidFill>
                  <a:srgbClr val="FFC000"/>
                </a:solidFill>
                <a:latin typeface="Papyrus" panose="03070502060502030205" pitchFamily="66" charset="0"/>
                <a:cs typeface="Guttman-Aram" panose="02010401010101010101" pitchFamily="2" charset="-79"/>
              </a:rPr>
              <a:t> bowl </a:t>
            </a:r>
          </a:p>
          <a:p>
            <a:pPr rtl="0">
              <a:spcBef>
                <a:spcPts val="600"/>
              </a:spcBef>
            </a:pPr>
            <a:r>
              <a:rPr lang="en-US" sz="2400" b="1" dirty="0" err="1" smtClean="0">
                <a:solidFill>
                  <a:srgbClr val="FFC000"/>
                </a:solidFill>
                <a:latin typeface="Papyrus" panose="03070502060502030205" pitchFamily="66" charset="0"/>
                <a:cs typeface="Guttman-Aram" panose="02010401010101010101" pitchFamily="2" charset="-79"/>
              </a:rPr>
              <a:t>Shlomo</a:t>
            </a:r>
            <a:r>
              <a:rPr lang="en-US" sz="2400" b="1" dirty="0" smtClean="0">
                <a:solidFill>
                  <a:srgbClr val="FFC000"/>
                </a:solidFill>
                <a:latin typeface="Papyrus" panose="03070502060502030205" pitchFamily="66" charset="0"/>
                <a:cs typeface="Guttman-Aram" panose="02010401010101010101" pitchFamily="2" charset="-79"/>
              </a:rPr>
              <a:t> </a:t>
            </a:r>
            <a:r>
              <a:rPr lang="en-US" sz="2400" b="1" dirty="0" err="1" smtClean="0">
                <a:solidFill>
                  <a:srgbClr val="FFC000"/>
                </a:solidFill>
                <a:latin typeface="Papyrus" panose="03070502060502030205" pitchFamily="66" charset="0"/>
                <a:cs typeface="Guttman-Aram" panose="02010401010101010101" pitchFamily="2" charset="-79"/>
              </a:rPr>
              <a:t>Moussaieff</a:t>
            </a:r>
            <a:r>
              <a:rPr lang="en-US" sz="2400" b="1" dirty="0" smtClean="0">
                <a:solidFill>
                  <a:srgbClr val="FFC000"/>
                </a:solidFill>
                <a:latin typeface="Papyrus" panose="03070502060502030205" pitchFamily="66" charset="0"/>
                <a:cs typeface="Guttman-Aram" panose="02010401010101010101" pitchFamily="2" charset="-79"/>
              </a:rPr>
              <a:t> collection</a:t>
            </a:r>
            <a:endParaRPr lang="he-IL" sz="2400" b="1" dirty="0">
              <a:solidFill>
                <a:srgbClr val="FFC000"/>
              </a:solidFill>
              <a:latin typeface="Papyrus" panose="03070502060502030205" pitchFamily="66" charset="0"/>
              <a:cs typeface="Guttman-Aram" panose="02010401010101010101" pitchFamily="2" charset="-79"/>
            </a:endParaRPr>
          </a:p>
        </p:txBody>
      </p:sp>
    </p:spTree>
    <p:extLst>
      <p:ext uri="{BB962C8B-B14F-4D97-AF65-F5344CB8AC3E}">
        <p14:creationId xmlns:p14="http://schemas.microsoft.com/office/powerpoint/2010/main" val="38856870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395288" y="-147479"/>
            <a:ext cx="8641208" cy="6894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defRPr/>
            </a:pPr>
            <a:endParaRPr lang="he-IL" sz="1000" b="1" dirty="0">
              <a:solidFill>
                <a:schemeClr val="bg1"/>
              </a:solidFill>
              <a:effectLst>
                <a:outerShdw blurRad="38100" dist="38100" dir="2700000" algn="tl">
                  <a:srgbClr val="808080"/>
                </a:outerShdw>
              </a:effectLst>
            </a:endParaRPr>
          </a:p>
          <a:p>
            <a:pPr algn="just" rtl="0">
              <a:lnSpc>
                <a:spcPct val="150000"/>
              </a:lnSpc>
              <a:defRPr/>
            </a:pPr>
            <a:r>
              <a:rPr lang="ru-RU" sz="2400" b="1" dirty="0" smtClean="0">
                <a:solidFill>
                  <a:srgbClr val="FFCC99"/>
                </a:solidFill>
                <a:latin typeface="Guttman-Toledo" pitchFamily="2" charset="-79"/>
                <a:cs typeface="Guttman-Toledo" pitchFamily="2" charset="-79"/>
              </a:rPr>
              <a:t>Чаша  с заговором для исцеления </a:t>
            </a:r>
            <a:r>
              <a:rPr lang="ru-RU" sz="2400" b="1" dirty="0" err="1" smtClean="0">
                <a:solidFill>
                  <a:srgbClr val="FFCC99"/>
                </a:solidFill>
                <a:latin typeface="Guttman-Toledo" pitchFamily="2" charset="-79"/>
                <a:cs typeface="Guttman-Toledo" pitchFamily="2" charset="-79"/>
              </a:rPr>
              <a:t>Махоя</a:t>
            </a:r>
            <a:r>
              <a:rPr lang="ru-RU" sz="2400" b="1" dirty="0" smtClean="0">
                <a:solidFill>
                  <a:srgbClr val="FFCC99"/>
                </a:solidFill>
                <a:latin typeface="Guttman-Toledo" pitchFamily="2" charset="-79"/>
                <a:cs typeface="Guttman-Toledo" pitchFamily="2" charset="-79"/>
              </a:rPr>
              <a:t>, сына </a:t>
            </a:r>
            <a:r>
              <a:rPr lang="ru-RU" sz="2400" b="1" dirty="0" err="1" smtClean="0">
                <a:solidFill>
                  <a:srgbClr val="FFCC99"/>
                </a:solidFill>
                <a:latin typeface="Guttman-Toledo" pitchFamily="2" charset="-79"/>
                <a:cs typeface="Guttman-Toledo" pitchFamily="2" charset="-79"/>
              </a:rPr>
              <a:t>Иммы</a:t>
            </a:r>
            <a:endParaRPr lang="he-IL" sz="2400" b="1" dirty="0">
              <a:solidFill>
                <a:srgbClr val="FFCC99"/>
              </a:solidFill>
              <a:latin typeface="Guttman-Toledo" pitchFamily="2" charset="-79"/>
              <a:cs typeface="Guttman-Toledo" pitchFamily="2" charset="-79"/>
            </a:endParaRPr>
          </a:p>
          <a:p>
            <a:pPr algn="l"/>
            <a:r>
              <a:rPr lang="ru-RU" dirty="0">
                <a:solidFill>
                  <a:schemeClr val="bg1"/>
                </a:solidFill>
              </a:rPr>
              <a:t>Исцеление с небес для </a:t>
            </a:r>
            <a:r>
              <a:rPr lang="ru-RU" dirty="0" err="1">
                <a:solidFill>
                  <a:schemeClr val="bg1"/>
                </a:solidFill>
              </a:rPr>
              <a:t>Махоя</a:t>
            </a:r>
            <a:r>
              <a:rPr lang="ru-RU" dirty="0">
                <a:solidFill>
                  <a:schemeClr val="bg1"/>
                </a:solidFill>
              </a:rPr>
              <a:t>, сына </a:t>
            </a:r>
            <a:r>
              <a:rPr lang="ru-RU" dirty="0" err="1">
                <a:solidFill>
                  <a:schemeClr val="bg1"/>
                </a:solidFill>
              </a:rPr>
              <a:t>Иммы</a:t>
            </a:r>
            <a:r>
              <a:rPr lang="ru-RU" dirty="0">
                <a:solidFill>
                  <a:schemeClr val="bg1"/>
                </a:solidFill>
              </a:rPr>
              <a:t>, носящего также имя </a:t>
            </a:r>
            <a:r>
              <a:rPr lang="ru-RU" dirty="0" err="1">
                <a:solidFill>
                  <a:schemeClr val="bg1"/>
                </a:solidFill>
              </a:rPr>
              <a:t>Баршути</a:t>
            </a:r>
            <a:r>
              <a:rPr lang="ru-RU" dirty="0">
                <a:solidFill>
                  <a:schemeClr val="bg1"/>
                </a:solidFill>
              </a:rPr>
              <a:t>, и любое другое имя, которым его звали с детства. Да будет он исцелен от </a:t>
            </a:r>
            <a:r>
              <a:rPr lang="ru-RU" i="1" dirty="0" err="1">
                <a:solidFill>
                  <a:schemeClr val="bg1"/>
                </a:solidFill>
              </a:rPr>
              <a:t>баракты</a:t>
            </a:r>
            <a:r>
              <a:rPr lang="ru-RU" dirty="0">
                <a:solidFill>
                  <a:schemeClr val="bg1"/>
                </a:solidFill>
              </a:rPr>
              <a:t> (демон катаракты), что женского, что мужского пола, а также от злого духа, являющегося в видениях и от духа </a:t>
            </a:r>
            <a:r>
              <a:rPr lang="ru-RU" i="1" dirty="0" err="1">
                <a:solidFill>
                  <a:schemeClr val="bg1"/>
                </a:solidFill>
              </a:rPr>
              <a:t>ниды</a:t>
            </a:r>
            <a:r>
              <a:rPr lang="ru-RU" dirty="0">
                <a:solidFill>
                  <a:schemeClr val="bg1"/>
                </a:solidFill>
              </a:rPr>
              <a:t>, и от </a:t>
            </a:r>
            <a:r>
              <a:rPr lang="ru-RU" i="1" dirty="0" err="1">
                <a:solidFill>
                  <a:schemeClr val="bg1"/>
                </a:solidFill>
              </a:rPr>
              <a:t>дейвы</a:t>
            </a:r>
            <a:r>
              <a:rPr lang="ru-RU" dirty="0">
                <a:solidFill>
                  <a:schemeClr val="bg1"/>
                </a:solidFill>
              </a:rPr>
              <a:t>, и от </a:t>
            </a:r>
            <a:r>
              <a:rPr lang="ru-RU" i="1" dirty="0" err="1">
                <a:solidFill>
                  <a:schemeClr val="bg1"/>
                </a:solidFill>
              </a:rPr>
              <a:t>нидры</a:t>
            </a:r>
            <a:r>
              <a:rPr lang="ru-RU" dirty="0">
                <a:solidFill>
                  <a:schemeClr val="bg1"/>
                </a:solidFill>
              </a:rPr>
              <a:t>, и от </a:t>
            </a:r>
            <a:r>
              <a:rPr lang="ru-RU" i="1" dirty="0" err="1">
                <a:solidFill>
                  <a:schemeClr val="bg1"/>
                </a:solidFill>
              </a:rPr>
              <a:t>шеда</a:t>
            </a:r>
            <a:r>
              <a:rPr lang="ru-RU" dirty="0">
                <a:solidFill>
                  <a:schemeClr val="bg1"/>
                </a:solidFill>
              </a:rPr>
              <a:t>, и от </a:t>
            </a:r>
            <a:r>
              <a:rPr lang="ru-RU" i="1" dirty="0" err="1">
                <a:solidFill>
                  <a:schemeClr val="bg1"/>
                </a:solidFill>
              </a:rPr>
              <a:t>тулинов</a:t>
            </a:r>
            <a:r>
              <a:rPr lang="ru-RU" dirty="0">
                <a:solidFill>
                  <a:schemeClr val="bg1"/>
                </a:solidFill>
              </a:rPr>
              <a:t>, и от порчи, и от вредителя, и от всякой напасти, так чтобы они не напали на него, на </a:t>
            </a:r>
            <a:r>
              <a:rPr lang="ru-RU" dirty="0" err="1">
                <a:solidFill>
                  <a:schemeClr val="bg1"/>
                </a:solidFill>
              </a:rPr>
              <a:t>Махоя</a:t>
            </a:r>
            <a:r>
              <a:rPr lang="ru-RU" dirty="0">
                <a:solidFill>
                  <a:schemeClr val="bg1"/>
                </a:solidFill>
              </a:rPr>
              <a:t>, сына </a:t>
            </a:r>
            <a:r>
              <a:rPr lang="ru-RU" dirty="0" err="1">
                <a:solidFill>
                  <a:schemeClr val="bg1"/>
                </a:solidFill>
              </a:rPr>
              <a:t>Иммы</a:t>
            </a:r>
            <a:r>
              <a:rPr lang="ru-RU" dirty="0">
                <a:solidFill>
                  <a:schemeClr val="bg1"/>
                </a:solidFill>
              </a:rPr>
              <a:t>, отныне и вовеки. </a:t>
            </a:r>
            <a:r>
              <a:rPr lang="ru-RU" dirty="0" err="1">
                <a:solidFill>
                  <a:schemeClr val="bg1"/>
                </a:solidFill>
              </a:rPr>
              <a:t>Амен</a:t>
            </a:r>
            <a:r>
              <a:rPr lang="ru-RU" dirty="0">
                <a:solidFill>
                  <a:schemeClr val="bg1"/>
                </a:solidFill>
              </a:rPr>
              <a:t>, </a:t>
            </a:r>
            <a:r>
              <a:rPr lang="ru-RU" dirty="0" err="1">
                <a:solidFill>
                  <a:schemeClr val="bg1"/>
                </a:solidFill>
              </a:rPr>
              <a:t>амен</a:t>
            </a:r>
            <a:r>
              <a:rPr lang="ru-RU" dirty="0">
                <a:solidFill>
                  <a:schemeClr val="bg1"/>
                </a:solidFill>
              </a:rPr>
              <a:t>, </a:t>
            </a:r>
            <a:r>
              <a:rPr lang="ru-RU" dirty="0" err="1">
                <a:solidFill>
                  <a:schemeClr val="bg1"/>
                </a:solidFill>
              </a:rPr>
              <a:t>сэла</a:t>
            </a:r>
            <a:r>
              <a:rPr lang="ru-RU" dirty="0">
                <a:solidFill>
                  <a:schemeClr val="bg1"/>
                </a:solidFill>
              </a:rPr>
              <a:t>. Песнь, хвала и прославление всемогущества Царя всех царей, да будет Он благословен. Его великим именем я связываю и заклинаю вас, </a:t>
            </a:r>
            <a:r>
              <a:rPr lang="ru-RU" i="1" dirty="0" err="1">
                <a:solidFill>
                  <a:schemeClr val="bg1"/>
                </a:solidFill>
              </a:rPr>
              <a:t>баракта</a:t>
            </a:r>
            <a:r>
              <a:rPr lang="ru-RU" dirty="0">
                <a:solidFill>
                  <a:schemeClr val="bg1"/>
                </a:solidFill>
              </a:rPr>
              <a:t> мужского и женского пола, </a:t>
            </a:r>
            <a:r>
              <a:rPr lang="ru-RU" i="1" dirty="0" err="1">
                <a:solidFill>
                  <a:schemeClr val="bg1"/>
                </a:solidFill>
              </a:rPr>
              <a:t>шеды</a:t>
            </a:r>
            <a:r>
              <a:rPr lang="ru-RU" dirty="0">
                <a:solidFill>
                  <a:schemeClr val="bg1"/>
                </a:solidFill>
              </a:rPr>
              <a:t>, </a:t>
            </a:r>
            <a:r>
              <a:rPr lang="ru-RU" i="1" dirty="0" err="1">
                <a:solidFill>
                  <a:schemeClr val="bg1"/>
                </a:solidFill>
              </a:rPr>
              <a:t>дейвы</a:t>
            </a:r>
            <a:r>
              <a:rPr lang="ru-RU" dirty="0">
                <a:solidFill>
                  <a:schemeClr val="bg1"/>
                </a:solidFill>
              </a:rPr>
              <a:t>, злой дух, колдовская </a:t>
            </a:r>
            <a:r>
              <a:rPr lang="ru-RU" i="1" dirty="0" err="1">
                <a:solidFill>
                  <a:schemeClr val="bg1"/>
                </a:solidFill>
              </a:rPr>
              <a:t>нидра</a:t>
            </a:r>
            <a:r>
              <a:rPr lang="ru-RU" dirty="0">
                <a:solidFill>
                  <a:schemeClr val="bg1"/>
                </a:solidFill>
              </a:rPr>
              <a:t> и все прочие духи и вредители, которых создал в этом мире Бог Израиля. Да не смеете вы более связывать </a:t>
            </a:r>
            <a:r>
              <a:rPr lang="ru-RU" dirty="0" err="1">
                <a:solidFill>
                  <a:schemeClr val="bg1"/>
                </a:solidFill>
              </a:rPr>
              <a:t>Махоя</a:t>
            </a:r>
            <a:r>
              <a:rPr lang="ru-RU" dirty="0">
                <a:solidFill>
                  <a:schemeClr val="bg1"/>
                </a:solidFill>
              </a:rPr>
              <a:t>, сына </a:t>
            </a:r>
            <a:r>
              <a:rPr lang="ru-RU" dirty="0" err="1">
                <a:solidFill>
                  <a:schemeClr val="bg1"/>
                </a:solidFill>
              </a:rPr>
              <a:t>Иммы</a:t>
            </a:r>
            <a:r>
              <a:rPr lang="ru-RU" dirty="0">
                <a:solidFill>
                  <a:schemeClr val="bg1"/>
                </a:solidFill>
              </a:rPr>
              <a:t>, отныне и вовеки. </a:t>
            </a:r>
            <a:r>
              <a:rPr lang="ru-RU" dirty="0" err="1">
                <a:solidFill>
                  <a:schemeClr val="bg1"/>
                </a:solidFill>
              </a:rPr>
              <a:t>Амен</a:t>
            </a:r>
            <a:r>
              <a:rPr lang="ru-RU" dirty="0">
                <a:solidFill>
                  <a:schemeClr val="bg1"/>
                </a:solidFill>
              </a:rPr>
              <a:t>, </a:t>
            </a:r>
            <a:r>
              <a:rPr lang="ru-RU" dirty="0" err="1">
                <a:solidFill>
                  <a:schemeClr val="bg1"/>
                </a:solidFill>
              </a:rPr>
              <a:t>амен</a:t>
            </a:r>
            <a:r>
              <a:rPr lang="ru-RU" dirty="0">
                <a:solidFill>
                  <a:schemeClr val="bg1"/>
                </a:solidFill>
              </a:rPr>
              <a:t>, </a:t>
            </a:r>
            <a:r>
              <a:rPr lang="ru-RU" dirty="0" err="1">
                <a:solidFill>
                  <a:schemeClr val="bg1"/>
                </a:solidFill>
              </a:rPr>
              <a:t>сэла</a:t>
            </a:r>
            <a:r>
              <a:rPr lang="ru-RU" dirty="0">
                <a:solidFill>
                  <a:schemeClr val="bg1"/>
                </a:solidFill>
              </a:rPr>
              <a:t>. Я связываю заклятием и заклинаю вас, </a:t>
            </a:r>
            <a:r>
              <a:rPr lang="ru-RU" i="1" dirty="0" err="1">
                <a:solidFill>
                  <a:schemeClr val="bg1"/>
                </a:solidFill>
              </a:rPr>
              <a:t>баракта</a:t>
            </a:r>
            <a:r>
              <a:rPr lang="ru-RU" dirty="0">
                <a:solidFill>
                  <a:schemeClr val="bg1"/>
                </a:solidFill>
              </a:rPr>
              <a:t> мужского и женского пола, чтобы вы не нападали на </a:t>
            </a:r>
            <a:r>
              <a:rPr lang="ru-RU" dirty="0" err="1">
                <a:solidFill>
                  <a:schemeClr val="bg1"/>
                </a:solidFill>
              </a:rPr>
              <a:t>Махоя</a:t>
            </a:r>
            <a:r>
              <a:rPr lang="ru-RU" dirty="0">
                <a:solidFill>
                  <a:schemeClr val="bg1"/>
                </a:solidFill>
              </a:rPr>
              <a:t>, сына </a:t>
            </a:r>
            <a:r>
              <a:rPr lang="ru-RU" dirty="0" err="1">
                <a:solidFill>
                  <a:schemeClr val="bg1"/>
                </a:solidFill>
              </a:rPr>
              <a:t>Иммы</a:t>
            </a:r>
            <a:r>
              <a:rPr lang="ru-RU" dirty="0">
                <a:solidFill>
                  <a:schemeClr val="bg1"/>
                </a:solidFill>
              </a:rPr>
              <a:t>, не связывали и не сковывали его, чтобы вы не приходили с ним, и не уходили с ним, не сворачивали с ним, чтобы не случилось с ним напасти ни днем, ни ночью, чтобы вы не возобладали над ним, вы, </a:t>
            </a:r>
            <a:r>
              <a:rPr lang="ru-RU" i="1" dirty="0" err="1">
                <a:solidFill>
                  <a:schemeClr val="bg1"/>
                </a:solidFill>
              </a:rPr>
              <a:t>баракта</a:t>
            </a:r>
            <a:r>
              <a:rPr lang="ru-RU" dirty="0">
                <a:solidFill>
                  <a:schemeClr val="bg1"/>
                </a:solidFill>
              </a:rPr>
              <a:t> мужского и женского пола, над ним, на справа, ни слева, и вы не должны обитать в доме… являться ему в страшных образах, страшных мыслях и кошмарах, и вы не должны являться ему ни в каком из видов, в которых вы являетесь людям… и женского пола, от </a:t>
            </a:r>
            <a:r>
              <a:rPr lang="ru-RU" dirty="0" err="1">
                <a:solidFill>
                  <a:schemeClr val="bg1"/>
                </a:solidFill>
              </a:rPr>
              <a:t>Махоя</a:t>
            </a:r>
            <a:r>
              <a:rPr lang="ru-RU" dirty="0">
                <a:solidFill>
                  <a:schemeClr val="bg1"/>
                </a:solidFill>
              </a:rPr>
              <a:t>, сына </a:t>
            </a:r>
            <a:r>
              <a:rPr lang="ru-RU" dirty="0" err="1">
                <a:solidFill>
                  <a:schemeClr val="bg1"/>
                </a:solidFill>
              </a:rPr>
              <a:t>Иммы</a:t>
            </a:r>
            <a:r>
              <a:rPr lang="ru-RU" dirty="0">
                <a:solidFill>
                  <a:schemeClr val="bg1"/>
                </a:solidFill>
              </a:rPr>
              <a:t>, от путей, которыми он входит и выходит, от места, в котором он обитает, и от четырех углов его дома, </a:t>
            </a:r>
            <a:r>
              <a:rPr lang="ru-RU" dirty="0" err="1">
                <a:solidFill>
                  <a:schemeClr val="bg1"/>
                </a:solidFill>
              </a:rPr>
              <a:t>Баршути</a:t>
            </a:r>
            <a:r>
              <a:rPr lang="ru-RU" dirty="0">
                <a:solidFill>
                  <a:schemeClr val="bg1"/>
                </a:solidFill>
              </a:rPr>
              <a:t>, сына </a:t>
            </a:r>
            <a:r>
              <a:rPr lang="ru-RU" dirty="0" err="1">
                <a:solidFill>
                  <a:schemeClr val="bg1"/>
                </a:solidFill>
              </a:rPr>
              <a:t>Иммы</a:t>
            </a:r>
            <a:r>
              <a:rPr lang="ru-RU" dirty="0">
                <a:solidFill>
                  <a:schemeClr val="bg1"/>
                </a:solidFill>
              </a:rPr>
              <a:t>, и вы должны уйти в другое место. Именем… </a:t>
            </a:r>
            <a:r>
              <a:rPr lang="ru-RU" dirty="0" err="1">
                <a:solidFill>
                  <a:schemeClr val="bg1"/>
                </a:solidFill>
              </a:rPr>
              <a:t>амен</a:t>
            </a:r>
            <a:r>
              <a:rPr lang="ru-RU" dirty="0">
                <a:solidFill>
                  <a:schemeClr val="bg1"/>
                </a:solidFill>
              </a:rPr>
              <a:t>, </a:t>
            </a:r>
            <a:r>
              <a:rPr lang="ru-RU" dirty="0" err="1">
                <a:solidFill>
                  <a:schemeClr val="bg1"/>
                </a:solidFill>
              </a:rPr>
              <a:t>сэла</a:t>
            </a:r>
            <a:r>
              <a:rPr lang="ru-RU" dirty="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24014991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ChangeArrowheads="1"/>
          </p:cNvSpPr>
          <p:nvPr/>
        </p:nvSpPr>
        <p:spPr bwMode="auto">
          <a:xfrm>
            <a:off x="179512" y="51425"/>
            <a:ext cx="8856984" cy="637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ru-RU" altLang="he-IL" sz="2400" b="1" dirty="0" smtClean="0">
                <a:solidFill>
                  <a:srgbClr val="FFCC99"/>
                </a:solidFill>
                <a:latin typeface="Guttman-Toledo" pitchFamily="2" charset="-79"/>
                <a:cs typeface="Guttman-Toledo" pitchFamily="2" charset="-79"/>
              </a:rPr>
              <a:t>Чаша для изгнания бесов – разводное письмо рабби </a:t>
            </a:r>
            <a:r>
              <a:rPr lang="ru-RU" altLang="he-IL" sz="2400" b="1" dirty="0" err="1" smtClean="0">
                <a:solidFill>
                  <a:srgbClr val="FFCC99"/>
                </a:solidFill>
                <a:latin typeface="Guttman-Toledo" pitchFamily="2" charset="-79"/>
                <a:cs typeface="Guttman-Toledo" pitchFamily="2" charset="-79"/>
              </a:rPr>
              <a:t>Йегошуа</a:t>
            </a:r>
            <a:r>
              <a:rPr lang="ru-RU" altLang="he-IL" sz="2400" b="1" dirty="0" smtClean="0">
                <a:solidFill>
                  <a:srgbClr val="FFCC99"/>
                </a:solidFill>
                <a:latin typeface="Guttman-Toledo" pitchFamily="2" charset="-79"/>
                <a:cs typeface="Guttman-Toledo" pitchFamily="2" charset="-79"/>
              </a:rPr>
              <a:t> бен </a:t>
            </a:r>
            <a:r>
              <a:rPr lang="ru-RU" altLang="he-IL" sz="2400" b="1" dirty="0" err="1" smtClean="0">
                <a:solidFill>
                  <a:srgbClr val="FFCC99"/>
                </a:solidFill>
                <a:latin typeface="Guttman-Toledo" pitchFamily="2" charset="-79"/>
                <a:cs typeface="Guttman-Toledo" pitchFamily="2" charset="-79"/>
              </a:rPr>
              <a:t>Перахья</a:t>
            </a:r>
            <a:endParaRPr lang="he-IL" altLang="he-IL" sz="2400" b="1" dirty="0">
              <a:solidFill>
                <a:srgbClr val="FFCC99"/>
              </a:solidFill>
              <a:latin typeface="Guttman-Toledo" pitchFamily="2" charset="-79"/>
              <a:cs typeface="Guttman-Toledo" pitchFamily="2" charset="-79"/>
            </a:endParaRPr>
          </a:p>
          <a:p>
            <a:pPr algn="l" rtl="0" eaLnBrk="1" hangingPunct="1">
              <a:spcBef>
                <a:spcPct val="0"/>
              </a:spcBef>
              <a:buFontTx/>
              <a:buNone/>
            </a:pPr>
            <a:r>
              <a:rPr lang="ru-RU" sz="2000" dirty="0" smtClean="0">
                <a:solidFill>
                  <a:schemeClr val="bg1"/>
                </a:solidFill>
              </a:rPr>
              <a:t>Во </a:t>
            </a:r>
            <a:r>
              <a:rPr lang="ru-RU" sz="2000" dirty="0">
                <a:solidFill>
                  <a:schemeClr val="bg1"/>
                </a:solidFill>
              </a:rPr>
              <a:t>имя Тебя я делаю этот амулет, чтобы был он исцелением для этого, для порога дома… и для всего его имущества. Я сковываю скалы земли и связываю тайны небес… я удерживаю, сковываю, связываю, сковываю всех демонов-вредителей, какие только есть в мире, что мужского, что женского пола, от самых великих до самых мелких, от самых молодых до самых старых, известно ли мне его имя, или не известно. Про того, чье имя мне известно, разъяснили мне еще с семи дней творения; а если не разъяснили с семи дней творения, разъяснили мне в разводном письме, которое прибыло из-за моря и которое написал и послал рабби </a:t>
            </a:r>
            <a:r>
              <a:rPr lang="ru-RU" sz="2000" dirty="0" err="1">
                <a:solidFill>
                  <a:schemeClr val="bg1"/>
                </a:solidFill>
              </a:rPr>
              <a:t>Йеѓошуа</a:t>
            </a:r>
            <a:r>
              <a:rPr lang="ru-RU" sz="2000" dirty="0">
                <a:solidFill>
                  <a:schemeClr val="bg1"/>
                </a:solidFill>
              </a:rPr>
              <a:t> бен </a:t>
            </a:r>
            <a:r>
              <a:rPr lang="ru-RU" sz="2000" dirty="0" err="1">
                <a:solidFill>
                  <a:schemeClr val="bg1"/>
                </a:solidFill>
              </a:rPr>
              <a:t>Перахья</a:t>
            </a:r>
            <a:r>
              <a:rPr lang="ru-RU" sz="2000" dirty="0">
                <a:solidFill>
                  <a:schemeClr val="bg1"/>
                </a:solidFill>
              </a:rPr>
              <a:t>. Та самая </a:t>
            </a:r>
            <a:r>
              <a:rPr lang="ru-RU" sz="2000" dirty="0" err="1">
                <a:solidFill>
                  <a:schemeClr val="bg1"/>
                </a:solidFill>
              </a:rPr>
              <a:t>Лилит</a:t>
            </a:r>
            <a:r>
              <a:rPr lang="ru-RU" sz="2000" dirty="0">
                <a:solidFill>
                  <a:schemeClr val="bg1"/>
                </a:solidFill>
              </a:rPr>
              <a:t>, которая душила людей, не приняла отлучения, которое послал ей </a:t>
            </a:r>
            <a:r>
              <a:rPr lang="ru-RU" sz="2000" dirty="0" err="1">
                <a:solidFill>
                  <a:schemeClr val="bg1"/>
                </a:solidFill>
              </a:rPr>
              <a:t>Йеѓошуа</a:t>
            </a:r>
            <a:r>
              <a:rPr lang="ru-RU" sz="2000" dirty="0">
                <a:solidFill>
                  <a:schemeClr val="bg1"/>
                </a:solidFill>
              </a:rPr>
              <a:t> бен </a:t>
            </a:r>
            <a:r>
              <a:rPr lang="ru-RU" sz="2000" dirty="0" err="1">
                <a:solidFill>
                  <a:schemeClr val="bg1"/>
                </a:solidFill>
              </a:rPr>
              <a:t>Перахья</a:t>
            </a:r>
            <a:r>
              <a:rPr lang="ru-RU" sz="2000" dirty="0">
                <a:solidFill>
                  <a:schemeClr val="bg1"/>
                </a:solidFill>
              </a:rPr>
              <a:t>, ведь он не знал ее имени. Тогда написали ее имя в разводном письме и провозгласили о нем на небесах, и это то самое разводное письмо, которое прибыло сюда из-за моря. Всех вас я тоже сковываю, связываю и удерживаю под ступнями этого </a:t>
            </a:r>
            <a:r>
              <a:rPr lang="ru-RU" sz="2000" dirty="0" err="1">
                <a:solidFill>
                  <a:schemeClr val="bg1"/>
                </a:solidFill>
              </a:rPr>
              <a:t>Марнака</a:t>
            </a:r>
            <a:r>
              <a:rPr lang="ru-RU" sz="2000" dirty="0">
                <a:solidFill>
                  <a:schemeClr val="bg1"/>
                </a:solidFill>
              </a:rPr>
              <a:t> бен Кала во имя </a:t>
            </a:r>
            <a:r>
              <a:rPr lang="ru-RU" sz="2000" dirty="0" err="1">
                <a:solidFill>
                  <a:schemeClr val="bg1"/>
                </a:solidFill>
              </a:rPr>
              <a:t>Гавриэля</a:t>
            </a:r>
            <a:r>
              <a:rPr lang="ru-RU" sz="2000" dirty="0">
                <a:solidFill>
                  <a:schemeClr val="bg1"/>
                </a:solidFill>
              </a:rPr>
              <a:t>, великого богатыря, сражающего всех богатырей, побеждающих в битвах, и во имя </a:t>
            </a:r>
            <a:r>
              <a:rPr lang="ru-RU" sz="2000" dirty="0" err="1">
                <a:solidFill>
                  <a:schemeClr val="bg1"/>
                </a:solidFill>
              </a:rPr>
              <a:t>Йеѓоэля</a:t>
            </a:r>
            <a:r>
              <a:rPr lang="ru-RU" sz="2000" dirty="0">
                <a:solidFill>
                  <a:schemeClr val="bg1"/>
                </a:solidFill>
              </a:rPr>
              <a:t>, который затыкает рот всем богатырям, во имя Господа, Бога воинств, </a:t>
            </a:r>
            <a:r>
              <a:rPr lang="ru-RU" sz="2000" dirty="0" err="1">
                <a:solidFill>
                  <a:schemeClr val="bg1"/>
                </a:solidFill>
              </a:rPr>
              <a:t>амен</a:t>
            </a:r>
            <a:r>
              <a:rPr lang="ru-RU" sz="2000" dirty="0">
                <a:solidFill>
                  <a:schemeClr val="bg1"/>
                </a:solidFill>
              </a:rPr>
              <a:t>, </a:t>
            </a:r>
            <a:r>
              <a:rPr lang="ru-RU" sz="2000" dirty="0" err="1">
                <a:solidFill>
                  <a:schemeClr val="bg1"/>
                </a:solidFill>
              </a:rPr>
              <a:t>амен</a:t>
            </a:r>
            <a:r>
              <a:rPr lang="ru-RU" sz="2000" dirty="0">
                <a:solidFill>
                  <a:schemeClr val="bg1"/>
                </a:solidFill>
              </a:rPr>
              <a:t>, </a:t>
            </a:r>
            <a:r>
              <a:rPr lang="ru-RU" sz="2000" dirty="0" err="1">
                <a:solidFill>
                  <a:schemeClr val="bg1"/>
                </a:solidFill>
              </a:rPr>
              <a:t>сэла</a:t>
            </a:r>
            <a:r>
              <a:rPr lang="ru-RU" sz="2000" dirty="0">
                <a:solidFill>
                  <a:schemeClr val="bg1"/>
                </a:solidFill>
              </a:rPr>
              <a:t>.</a:t>
            </a:r>
            <a:endParaRPr lang="en-US" altLang="he-IL" sz="2000" dirty="0">
              <a:solidFill>
                <a:schemeClr val="bg1"/>
              </a:solidFill>
            </a:endParaRPr>
          </a:p>
        </p:txBody>
      </p:sp>
    </p:spTree>
    <p:extLst>
      <p:ext uri="{BB962C8B-B14F-4D97-AF65-F5344CB8AC3E}">
        <p14:creationId xmlns:p14="http://schemas.microsoft.com/office/powerpoint/2010/main" val="40450255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p:cNvPicPr>
            <a:picLocks noChangeAspect="1" noChangeArrowheads="1"/>
          </p:cNvPicPr>
          <p:nvPr/>
        </p:nvPicPr>
        <p:blipFill>
          <a:blip r:embed="rId2" cstate="print"/>
          <a:srcRect/>
          <a:stretch>
            <a:fillRect/>
          </a:stretch>
        </p:blipFill>
        <p:spPr bwMode="auto">
          <a:xfrm>
            <a:off x="6753225" y="1368425"/>
            <a:ext cx="2066925" cy="5229225"/>
          </a:xfrm>
          <a:prstGeom prst="rect">
            <a:avLst/>
          </a:prstGeom>
          <a:noFill/>
          <a:ln w="9525">
            <a:noFill/>
            <a:miter lim="800000"/>
            <a:headEnd/>
            <a:tailEnd/>
          </a:ln>
        </p:spPr>
      </p:pic>
      <p:sp>
        <p:nvSpPr>
          <p:cNvPr id="111621" name="Text Box 5"/>
          <p:cNvSpPr txBox="1">
            <a:spLocks noChangeArrowheads="1"/>
          </p:cNvSpPr>
          <p:nvPr/>
        </p:nvSpPr>
        <p:spPr bwMode="auto">
          <a:xfrm>
            <a:off x="3995738" y="981075"/>
            <a:ext cx="2447925" cy="1816100"/>
          </a:xfrm>
          <a:prstGeom prst="rect">
            <a:avLst/>
          </a:prstGeom>
          <a:noFill/>
          <a:ln w="9525">
            <a:noFill/>
            <a:miter lim="800000"/>
            <a:headEnd/>
            <a:tailEnd/>
          </a:ln>
          <a:effectLst/>
        </p:spPr>
        <p:txBody>
          <a:bodyPr>
            <a:spAutoFit/>
          </a:bodyPr>
          <a:lstStyle/>
          <a:p>
            <a:pPr algn="l" rtl="0">
              <a:spcBef>
                <a:spcPts val="0"/>
              </a:spcBef>
              <a:defRPr/>
            </a:pPr>
            <a:r>
              <a:rPr lang="en-US" sz="2800" b="1" dirty="0">
                <a:solidFill>
                  <a:srgbClr val="339933"/>
                </a:solidFill>
                <a:effectLst>
                  <a:outerShdw blurRad="38100" dist="38100" dir="2700000" algn="tl">
                    <a:srgbClr val="808080"/>
                  </a:outerShdw>
                </a:effectLst>
                <a:latin typeface="Papyrus" pitchFamily="66" charset="0"/>
              </a:rPr>
              <a:t>Metal and clay amulets from Palestine </a:t>
            </a:r>
          </a:p>
          <a:p>
            <a:pPr algn="l" rtl="0">
              <a:spcBef>
                <a:spcPts val="0"/>
              </a:spcBef>
              <a:defRPr/>
            </a:pPr>
            <a:r>
              <a:rPr lang="en-US" sz="2800" b="1" dirty="0" smtClean="0">
                <a:solidFill>
                  <a:srgbClr val="339933"/>
                </a:solidFill>
                <a:effectLst>
                  <a:outerShdw blurRad="38100" dist="38100" dir="2700000" algn="tl">
                    <a:srgbClr val="808080"/>
                  </a:outerShdw>
                </a:effectLst>
                <a:latin typeface="Papyrus" pitchFamily="66" charset="0"/>
              </a:rPr>
              <a:t>3-7 </a:t>
            </a:r>
            <a:r>
              <a:rPr lang="en-US" sz="2800" b="1" dirty="0">
                <a:solidFill>
                  <a:srgbClr val="339933"/>
                </a:solidFill>
                <a:effectLst>
                  <a:outerShdw blurRad="38100" dist="38100" dir="2700000" algn="tl">
                    <a:srgbClr val="808080"/>
                  </a:outerShdw>
                </a:effectLst>
                <a:latin typeface="Papyrus" pitchFamily="66" charset="0"/>
              </a:rPr>
              <a:t>C.E.</a:t>
            </a:r>
            <a:endParaRPr lang="en-US" sz="2800" b="1" dirty="0">
              <a:solidFill>
                <a:srgbClr val="339933"/>
              </a:solidFill>
              <a:latin typeface="Papyrus" pitchFamily="66" charset="0"/>
            </a:endParaRPr>
          </a:p>
        </p:txBody>
      </p:sp>
      <p:pic>
        <p:nvPicPr>
          <p:cNvPr id="32772" name="Picture 7" descr="קמע לחום - ציפורי"/>
          <p:cNvPicPr>
            <a:picLocks noChangeAspect="1" noChangeArrowheads="1"/>
          </p:cNvPicPr>
          <p:nvPr/>
        </p:nvPicPr>
        <p:blipFill>
          <a:blip r:embed="rId3" cstate="print"/>
          <a:srcRect/>
          <a:stretch>
            <a:fillRect/>
          </a:stretch>
        </p:blipFill>
        <p:spPr bwMode="auto">
          <a:xfrm>
            <a:off x="4067175" y="2944813"/>
            <a:ext cx="2466975" cy="3652837"/>
          </a:xfrm>
          <a:prstGeom prst="rect">
            <a:avLst/>
          </a:prstGeom>
          <a:noFill/>
          <a:ln w="9525">
            <a:noFill/>
            <a:miter lim="800000"/>
            <a:headEnd/>
            <a:tailEnd/>
          </a:ln>
        </p:spPr>
      </p:pic>
      <p:pic>
        <p:nvPicPr>
          <p:cNvPr id="32773" name="Picture 8" descr="קמעות מחורבת מעון טרם פתיחתם"/>
          <p:cNvPicPr>
            <a:picLocks noChangeAspect="1" noChangeArrowheads="1"/>
          </p:cNvPicPr>
          <p:nvPr/>
        </p:nvPicPr>
        <p:blipFill>
          <a:blip r:embed="rId4" cstate="print"/>
          <a:srcRect/>
          <a:stretch>
            <a:fillRect/>
          </a:stretch>
        </p:blipFill>
        <p:spPr bwMode="auto">
          <a:xfrm>
            <a:off x="323850" y="657225"/>
            <a:ext cx="3540125" cy="3059113"/>
          </a:xfrm>
          <a:prstGeom prst="rect">
            <a:avLst/>
          </a:prstGeom>
          <a:noFill/>
          <a:ln w="9525">
            <a:noFill/>
            <a:miter lim="800000"/>
            <a:headEnd/>
            <a:tailEnd/>
          </a:ln>
        </p:spPr>
      </p:pic>
      <p:pic>
        <p:nvPicPr>
          <p:cNvPr id="32774" name="Picture 9" descr="קמע חרס לאהבה - חורבת רמון"/>
          <p:cNvPicPr>
            <a:picLocks noChangeAspect="1" noChangeArrowheads="1"/>
          </p:cNvPicPr>
          <p:nvPr/>
        </p:nvPicPr>
        <p:blipFill>
          <a:blip r:embed="rId5" cstate="print"/>
          <a:srcRect/>
          <a:stretch>
            <a:fillRect/>
          </a:stretch>
        </p:blipFill>
        <p:spPr bwMode="auto">
          <a:xfrm>
            <a:off x="350838" y="3894138"/>
            <a:ext cx="3500437" cy="27035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13obv"/>
          <p:cNvPicPr>
            <a:picLocks noChangeAspect="1" noChangeArrowheads="1"/>
          </p:cNvPicPr>
          <p:nvPr/>
        </p:nvPicPr>
        <p:blipFill>
          <a:blip r:embed="rId2" cstate="print"/>
          <a:srcRect/>
          <a:stretch>
            <a:fillRect/>
          </a:stretch>
        </p:blipFill>
        <p:spPr bwMode="auto">
          <a:xfrm>
            <a:off x="6012160" y="2492375"/>
            <a:ext cx="3030537" cy="4032250"/>
          </a:xfrm>
          <a:prstGeom prst="rect">
            <a:avLst/>
          </a:prstGeom>
          <a:noFill/>
        </p:spPr>
      </p:pic>
      <p:pic>
        <p:nvPicPr>
          <p:cNvPr id="107523" name="Picture 3" descr="08"/>
          <p:cNvPicPr>
            <a:picLocks noChangeAspect="1" noChangeArrowheads="1"/>
          </p:cNvPicPr>
          <p:nvPr/>
        </p:nvPicPr>
        <p:blipFill>
          <a:blip r:embed="rId3" cstate="print"/>
          <a:srcRect/>
          <a:stretch>
            <a:fillRect/>
          </a:stretch>
        </p:blipFill>
        <p:spPr bwMode="auto">
          <a:xfrm>
            <a:off x="0" y="260350"/>
            <a:ext cx="3201988" cy="4005263"/>
          </a:xfrm>
          <a:prstGeom prst="rect">
            <a:avLst/>
          </a:prstGeom>
          <a:noFill/>
        </p:spPr>
      </p:pic>
      <p:pic>
        <p:nvPicPr>
          <p:cNvPr id="107524" name="Picture 4" descr="29rev"/>
          <p:cNvPicPr>
            <a:picLocks noChangeAspect="1" noChangeArrowheads="1"/>
          </p:cNvPicPr>
          <p:nvPr/>
        </p:nvPicPr>
        <p:blipFill>
          <a:blip r:embed="rId4" cstate="print"/>
          <a:srcRect/>
          <a:stretch>
            <a:fillRect/>
          </a:stretch>
        </p:blipFill>
        <p:spPr bwMode="auto">
          <a:xfrm>
            <a:off x="3131840" y="981075"/>
            <a:ext cx="2740025" cy="4537075"/>
          </a:xfrm>
          <a:prstGeom prst="rect">
            <a:avLst/>
          </a:prstGeom>
          <a:noFill/>
        </p:spPr>
      </p:pic>
      <p:sp>
        <p:nvSpPr>
          <p:cNvPr id="2" name="TextBox 1"/>
          <p:cNvSpPr txBox="1"/>
          <p:nvPr/>
        </p:nvSpPr>
        <p:spPr>
          <a:xfrm>
            <a:off x="5587021" y="663079"/>
            <a:ext cx="3161443" cy="461665"/>
          </a:xfrm>
          <a:prstGeom prst="rect">
            <a:avLst/>
          </a:prstGeom>
          <a:noFill/>
        </p:spPr>
        <p:txBody>
          <a:bodyPr wrap="none" rtlCol="1">
            <a:spAutoFit/>
          </a:bodyPr>
          <a:lstStyle/>
          <a:p>
            <a:pPr algn="r"/>
            <a:r>
              <a:rPr lang="en-US" sz="2400" b="1" dirty="0">
                <a:solidFill>
                  <a:srgbClr val="FFFFCC"/>
                </a:solidFill>
                <a:effectLst>
                  <a:outerShdw blurRad="38100" dist="38100" dir="2700000" algn="tl">
                    <a:srgbClr val="000000">
                      <a:alpha val="43137"/>
                    </a:srgbClr>
                  </a:outerShdw>
                </a:effectLst>
                <a:latin typeface="Papyrus" panose="03070502060502030205" pitchFamily="66" charset="0"/>
                <a:cs typeface="Guttman Calligraphic" pitchFamily="2" charset="-79"/>
              </a:rPr>
              <a:t>Greco-Roman amulets</a:t>
            </a:r>
            <a:endParaRPr lang="he-IL" sz="2400" b="1" dirty="0">
              <a:solidFill>
                <a:srgbClr val="FFFFCC"/>
              </a:solidFill>
              <a:effectLst>
                <a:outerShdw blurRad="38100" dist="38100" dir="2700000" algn="tl">
                  <a:srgbClr val="000000">
                    <a:alpha val="43137"/>
                  </a:srgbClr>
                </a:outerShdw>
              </a:effectLst>
              <a:latin typeface="Papyrus" panose="03070502060502030205" pitchFamily="66" charset="0"/>
              <a:cs typeface="Guttman Calligraphic" pitchFamily="2" charset="-79"/>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17obv"/>
          <p:cNvPicPr>
            <a:picLocks noChangeAspect="1" noChangeArrowheads="1"/>
          </p:cNvPicPr>
          <p:nvPr/>
        </p:nvPicPr>
        <p:blipFill>
          <a:blip r:embed="rId2" cstate="print"/>
          <a:srcRect/>
          <a:stretch>
            <a:fillRect/>
          </a:stretch>
        </p:blipFill>
        <p:spPr bwMode="auto">
          <a:xfrm>
            <a:off x="5076056" y="3573017"/>
            <a:ext cx="3168277" cy="2880048"/>
          </a:xfrm>
          <a:prstGeom prst="rect">
            <a:avLst/>
          </a:prstGeom>
          <a:noFill/>
        </p:spPr>
      </p:pic>
      <p:pic>
        <p:nvPicPr>
          <p:cNvPr id="108547" name="Picture 3" descr="20obv"/>
          <p:cNvPicPr>
            <a:picLocks noChangeAspect="1" noChangeArrowheads="1"/>
          </p:cNvPicPr>
          <p:nvPr/>
        </p:nvPicPr>
        <p:blipFill>
          <a:blip r:embed="rId3" cstate="print"/>
          <a:srcRect/>
          <a:stretch>
            <a:fillRect/>
          </a:stretch>
        </p:blipFill>
        <p:spPr bwMode="auto">
          <a:xfrm>
            <a:off x="173039" y="3861048"/>
            <a:ext cx="2534920" cy="2847727"/>
          </a:xfrm>
          <a:prstGeom prst="rect">
            <a:avLst/>
          </a:prstGeom>
          <a:noFill/>
        </p:spPr>
      </p:pic>
      <p:pic>
        <p:nvPicPr>
          <p:cNvPr id="108548" name="Picture 4" descr="23obv"/>
          <p:cNvPicPr>
            <a:picLocks noChangeAspect="1" noChangeArrowheads="1"/>
          </p:cNvPicPr>
          <p:nvPr/>
        </p:nvPicPr>
        <p:blipFill>
          <a:blip r:embed="rId4" cstate="print"/>
          <a:srcRect/>
          <a:stretch>
            <a:fillRect/>
          </a:stretch>
        </p:blipFill>
        <p:spPr bwMode="auto">
          <a:xfrm>
            <a:off x="467544" y="463971"/>
            <a:ext cx="2086744" cy="3038054"/>
          </a:xfrm>
          <a:prstGeom prst="rect">
            <a:avLst/>
          </a:prstGeom>
          <a:noFill/>
        </p:spPr>
      </p:pic>
      <p:pic>
        <p:nvPicPr>
          <p:cNvPr id="108549" name="Picture 5" descr="33d"/>
          <p:cNvPicPr>
            <a:picLocks noChangeAspect="1" noChangeArrowheads="1"/>
          </p:cNvPicPr>
          <p:nvPr/>
        </p:nvPicPr>
        <p:blipFill>
          <a:blip r:embed="rId5" cstate="print"/>
          <a:srcRect/>
          <a:stretch>
            <a:fillRect/>
          </a:stretch>
        </p:blipFill>
        <p:spPr bwMode="auto">
          <a:xfrm>
            <a:off x="2915816" y="764704"/>
            <a:ext cx="1645295" cy="5688360"/>
          </a:xfrm>
          <a:prstGeom prst="rect">
            <a:avLst/>
          </a:prstGeom>
          <a:noFill/>
        </p:spPr>
      </p:pic>
      <p:pic>
        <p:nvPicPr>
          <p:cNvPr id="108550" name="Picture 6" descr="24obv"/>
          <p:cNvPicPr>
            <a:picLocks noChangeAspect="1" noChangeArrowheads="1"/>
          </p:cNvPicPr>
          <p:nvPr/>
        </p:nvPicPr>
        <p:blipFill>
          <a:blip r:embed="rId6" cstate="print"/>
          <a:srcRect/>
          <a:stretch>
            <a:fillRect/>
          </a:stretch>
        </p:blipFill>
        <p:spPr bwMode="auto">
          <a:xfrm>
            <a:off x="6524798" y="513890"/>
            <a:ext cx="2333294" cy="2699086"/>
          </a:xfrm>
          <a:prstGeom prst="rect">
            <a:avLst/>
          </a:prstGeom>
          <a:noFill/>
        </p:spPr>
      </p:pic>
      <p:sp>
        <p:nvSpPr>
          <p:cNvPr id="2" name="TextBox 1"/>
          <p:cNvSpPr txBox="1"/>
          <p:nvPr/>
        </p:nvSpPr>
        <p:spPr>
          <a:xfrm>
            <a:off x="4644008" y="1916832"/>
            <a:ext cx="1808782" cy="1569660"/>
          </a:xfrm>
          <a:prstGeom prst="rect">
            <a:avLst/>
          </a:prstGeom>
          <a:noFill/>
        </p:spPr>
        <p:txBody>
          <a:bodyPr wrap="square" rtlCol="1">
            <a:spAutoFit/>
          </a:bodyPr>
          <a:lstStyle/>
          <a:p>
            <a:r>
              <a:rPr lang="ru-RU" sz="2400" dirty="0" smtClean="0">
                <a:solidFill>
                  <a:srgbClr val="FFC000"/>
                </a:solidFill>
                <a:latin typeface="Guttman-Aram" panose="02010401010101010101" pitchFamily="2" charset="-79"/>
                <a:cs typeface="Guttman-Aram" panose="02010401010101010101" pitchFamily="2" charset="-79"/>
              </a:rPr>
              <a:t>Декоративные греко-римские камеи</a:t>
            </a:r>
            <a:endParaRPr lang="he-IL" sz="2400" dirty="0">
              <a:solidFill>
                <a:srgbClr val="FFC000"/>
              </a:solidFill>
              <a:latin typeface="Guttman-Aram" panose="02010401010101010101" pitchFamily="2" charset="-79"/>
              <a:cs typeface="Guttman-Aram" panose="02010401010101010101" pitchFamily="2" charset="-79"/>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descr="C:\Users\Yuval Harari\Documents\Favorites\ARTICLES\להרוג את אדולף היטלר\צילום כתב היד שנמסר למזרחי.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260648"/>
            <a:ext cx="4834301" cy="647237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220072" y="404664"/>
            <a:ext cx="3816424" cy="1846659"/>
          </a:xfrm>
          <a:prstGeom prst="rect">
            <a:avLst/>
          </a:prstGeom>
          <a:noFill/>
        </p:spPr>
        <p:txBody>
          <a:bodyPr wrap="square" rtlCol="1">
            <a:spAutoFit/>
          </a:bodyPr>
          <a:lstStyle/>
          <a:p>
            <a:pPr algn="l" rtl="0">
              <a:lnSpc>
                <a:spcPct val="150000"/>
              </a:lnSpc>
            </a:pPr>
            <a:r>
              <a:rPr lang="en-US" sz="2800" b="1" dirty="0" smtClean="0">
                <a:solidFill>
                  <a:srgbClr val="FFFFCC"/>
                </a:solidFill>
                <a:effectLst>
                  <a:outerShdw blurRad="38100" dist="38100" dir="2700000" algn="tl">
                    <a:srgbClr val="000000">
                      <a:alpha val="43137"/>
                    </a:srgbClr>
                  </a:outerShdw>
                </a:effectLst>
                <a:latin typeface="Papyrus" panose="03070502060502030205" pitchFamily="66" charset="0"/>
                <a:cs typeface="Guttman Calligraphic" pitchFamily="2" charset="-79"/>
              </a:rPr>
              <a:t>Three </a:t>
            </a:r>
            <a:r>
              <a:rPr lang="en-US" sz="2800" b="1" dirty="0">
                <a:solidFill>
                  <a:srgbClr val="FFFFCC"/>
                </a:solidFill>
                <a:effectLst>
                  <a:outerShdw blurRad="38100" dist="38100" dir="2700000" algn="tl">
                    <a:srgbClr val="000000">
                      <a:alpha val="43137"/>
                    </a:srgbClr>
                  </a:outerShdw>
                </a:effectLst>
                <a:latin typeface="Papyrus" panose="03070502060502030205" pitchFamily="66" charset="0"/>
                <a:cs typeface="Guttman Calligraphic" pitchFamily="2" charset="-79"/>
              </a:rPr>
              <a:t>charms for killing Adolf </a:t>
            </a:r>
            <a:r>
              <a:rPr lang="en-US" sz="2800" b="1" dirty="0" smtClean="0">
                <a:solidFill>
                  <a:srgbClr val="FFFFCC"/>
                </a:solidFill>
                <a:effectLst>
                  <a:outerShdw blurRad="38100" dist="38100" dir="2700000" algn="tl">
                    <a:srgbClr val="000000">
                      <a:alpha val="43137"/>
                    </a:srgbClr>
                  </a:outerShdw>
                </a:effectLst>
                <a:latin typeface="Papyrus" panose="03070502060502030205" pitchFamily="66" charset="0"/>
                <a:cs typeface="Guttman Calligraphic" pitchFamily="2" charset="-79"/>
              </a:rPr>
              <a:t>Hitler</a:t>
            </a:r>
          </a:p>
          <a:p>
            <a:pPr algn="l" rtl="0">
              <a:lnSpc>
                <a:spcPct val="150000"/>
              </a:lnSpc>
            </a:pPr>
            <a:r>
              <a:rPr lang="en-US" sz="2000" b="1" dirty="0" smtClean="0">
                <a:solidFill>
                  <a:srgbClr val="FFFFCC"/>
                </a:solidFill>
                <a:effectLst>
                  <a:outerShdw blurRad="38100" dist="38100" dir="2700000" algn="tl">
                    <a:srgbClr val="000000">
                      <a:alpha val="43137"/>
                    </a:srgbClr>
                  </a:outerShdw>
                </a:effectLst>
                <a:latin typeface="Papyrus" panose="03070502060502030205" pitchFamily="66" charset="0"/>
                <a:cs typeface="Guttman Calligraphic" pitchFamily="2" charset="-79"/>
              </a:rPr>
              <a:t>Jerusalem 1940-42</a:t>
            </a:r>
            <a:endParaRPr lang="he-IL" sz="2000" dirty="0"/>
          </a:p>
        </p:txBody>
      </p:sp>
    </p:spTree>
    <p:extLst>
      <p:ext uri="{BB962C8B-B14F-4D97-AF65-F5344CB8AC3E}">
        <p14:creationId xmlns:p14="http://schemas.microsoft.com/office/powerpoint/2010/main" val="26034830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1"/>
          <p:cNvSpPr>
            <a:spLocks noChangeArrowheads="1"/>
          </p:cNvSpPr>
          <p:nvPr/>
        </p:nvSpPr>
        <p:spPr bwMode="auto">
          <a:xfrm>
            <a:off x="755650" y="35550"/>
            <a:ext cx="8064822" cy="637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buFontTx/>
              <a:buNone/>
              <a:defRPr/>
            </a:pPr>
            <a:r>
              <a:rPr lang="he-IL" altLang="he-IL" sz="2600" b="1" dirty="0" smtClean="0">
                <a:solidFill>
                  <a:srgbClr val="FFCC99"/>
                </a:solidFill>
                <a:latin typeface="Guttman-Aram" panose="02010401010101010101" pitchFamily="2" charset="-79"/>
                <a:cs typeface="Guttman-Aram" panose="02010401010101010101" pitchFamily="2" charset="-79"/>
              </a:rPr>
              <a:t>(</a:t>
            </a:r>
            <a:r>
              <a:rPr lang="en-US" altLang="he-IL" sz="2600" b="1" dirty="0" err="1">
                <a:solidFill>
                  <a:srgbClr val="FFCC99"/>
                </a:solidFill>
                <a:latin typeface="Book Antiqua" panose="02040602050305030304" pitchFamily="18" charset="0"/>
                <a:cs typeface="Guttman-Aram" panose="02010401010101010101" pitchFamily="2" charset="-79"/>
              </a:rPr>
              <a:t>Naveh-Shaked</a:t>
            </a:r>
            <a:r>
              <a:rPr lang="en-US" altLang="he-IL" sz="2600" b="1" dirty="0">
                <a:solidFill>
                  <a:srgbClr val="FFCC99"/>
                </a:solidFill>
                <a:latin typeface="Book Antiqua" panose="02040602050305030304" pitchFamily="18" charset="0"/>
                <a:cs typeface="Guttman-Aram" panose="02010401010101010101" pitchFamily="2" charset="-79"/>
              </a:rPr>
              <a:t> MSF A19</a:t>
            </a:r>
            <a:r>
              <a:rPr lang="he-IL" altLang="he-IL" sz="2600" b="1" dirty="0" smtClean="0">
                <a:solidFill>
                  <a:srgbClr val="FFCC99"/>
                </a:solidFill>
                <a:latin typeface="Guttman-Aram" panose="02010401010101010101" pitchFamily="2" charset="-79"/>
                <a:cs typeface="Guttman-Aram" panose="02010401010101010101" pitchFamily="2" charset="-79"/>
              </a:rPr>
              <a:t>)</a:t>
            </a:r>
            <a:r>
              <a:rPr lang="ru-RU" altLang="he-IL" sz="2600" b="1" dirty="0" smtClean="0">
                <a:solidFill>
                  <a:srgbClr val="FFCC99"/>
                </a:solidFill>
                <a:latin typeface="Guttman-Aram" panose="02010401010101010101" pitchFamily="2" charset="-79"/>
                <a:cs typeface="Guttman-Aram" panose="02010401010101010101" pitchFamily="2" charset="-79"/>
              </a:rPr>
              <a:t>Целительный амулет </a:t>
            </a:r>
            <a:endParaRPr lang="he-IL" altLang="he-IL" sz="2600" b="1" dirty="0">
              <a:solidFill>
                <a:srgbClr val="FFCC99"/>
              </a:solidFill>
              <a:latin typeface="Guttman-Aram" panose="02010401010101010101" pitchFamily="2" charset="-79"/>
              <a:cs typeface="Guttman-Aram" panose="02010401010101010101" pitchFamily="2" charset="-79"/>
            </a:endParaRPr>
          </a:p>
          <a:p>
            <a:pPr algn="just" rtl="0">
              <a:spcBef>
                <a:spcPct val="0"/>
              </a:spcBef>
              <a:buFontTx/>
              <a:buNone/>
            </a:pPr>
            <a:endParaRPr lang="en-US" altLang="he-IL" sz="2200" dirty="0">
              <a:solidFill>
                <a:schemeClr val="bg1"/>
              </a:solidFill>
            </a:endParaRPr>
          </a:p>
          <a:p>
            <a:pPr algn="just" rtl="0">
              <a:spcBef>
                <a:spcPct val="0"/>
              </a:spcBef>
              <a:buFontTx/>
              <a:buNone/>
            </a:pPr>
            <a:r>
              <a:rPr lang="ru-RU" sz="2400" dirty="0">
                <a:solidFill>
                  <a:schemeClr val="bg1"/>
                </a:solidFill>
              </a:rPr>
              <a:t>Хороший амулет для изгнания сильного жара, лихорадки, хронического жара и полу-лихорадки… и всякого сглаза и дурного глаза из тела этого Симона, сына </a:t>
            </a:r>
            <a:r>
              <a:rPr lang="ru-RU" sz="2400" dirty="0" err="1">
                <a:solidFill>
                  <a:schemeClr val="bg1"/>
                </a:solidFill>
              </a:rPr>
              <a:t>Кататии</a:t>
            </a:r>
            <a:r>
              <a:rPr lang="ru-RU" sz="2400" dirty="0">
                <a:solidFill>
                  <a:schemeClr val="bg1"/>
                </a:solidFill>
              </a:rPr>
              <a:t>, из всех его членов, чтобы исцелить и сохранить его. Во имя всех этих святых имен и букв, записанных на этом амулете, я заклинаю и записываю именем </a:t>
            </a:r>
            <a:r>
              <a:rPr lang="ru-RU" sz="2400" dirty="0" err="1">
                <a:solidFill>
                  <a:schemeClr val="bg1"/>
                </a:solidFill>
              </a:rPr>
              <a:t>Абрасакса</a:t>
            </a:r>
            <a:r>
              <a:rPr lang="ru-RU" sz="2400" dirty="0">
                <a:solidFill>
                  <a:schemeClr val="bg1"/>
                </a:solidFill>
              </a:rPr>
              <a:t>, который хранит тебя, чтобы он искоренил тебя, жар и хворь, из тела этого Симона, сына </a:t>
            </a:r>
            <a:r>
              <a:rPr lang="ru-RU" sz="2400" dirty="0" err="1">
                <a:solidFill>
                  <a:schemeClr val="bg1"/>
                </a:solidFill>
              </a:rPr>
              <a:t>Кататии</a:t>
            </a:r>
            <a:r>
              <a:rPr lang="ru-RU" sz="2400" dirty="0">
                <a:solidFill>
                  <a:schemeClr val="bg1"/>
                </a:solidFill>
              </a:rPr>
              <a:t>, во имя букв высеченного имени… именем сего великого ангела… чтобы были изгнаны злой дух и жар, и лихорадка, и всякий злой дух из тела этого Симона, сына </a:t>
            </a:r>
            <a:r>
              <a:rPr lang="ru-RU" sz="2400" dirty="0" err="1">
                <a:solidFill>
                  <a:schemeClr val="bg1"/>
                </a:solidFill>
              </a:rPr>
              <a:t>Кататии</a:t>
            </a:r>
            <a:r>
              <a:rPr lang="ru-RU" sz="2400" dirty="0">
                <a:solidFill>
                  <a:schemeClr val="bg1"/>
                </a:solidFill>
              </a:rPr>
              <a:t>, и из всех его членов, </a:t>
            </a:r>
            <a:r>
              <a:rPr lang="ru-RU" sz="2400" dirty="0" err="1">
                <a:solidFill>
                  <a:schemeClr val="bg1"/>
                </a:solidFill>
              </a:rPr>
              <a:t>амен</a:t>
            </a:r>
            <a:r>
              <a:rPr lang="ru-RU" sz="2400" dirty="0">
                <a:solidFill>
                  <a:schemeClr val="bg1"/>
                </a:solidFill>
              </a:rPr>
              <a:t>, </a:t>
            </a:r>
            <a:r>
              <a:rPr lang="ru-RU" sz="2400" dirty="0" err="1">
                <a:solidFill>
                  <a:schemeClr val="bg1"/>
                </a:solidFill>
              </a:rPr>
              <a:t>сэла</a:t>
            </a:r>
            <a:r>
              <a:rPr lang="ru-RU" sz="2400" dirty="0">
                <a:solidFill>
                  <a:schemeClr val="bg1"/>
                </a:solidFill>
              </a:rPr>
              <a:t>. И во имя… имени Твоего, я заклинаю и записываю: Ты, исцели этого Симона, сына </a:t>
            </a:r>
            <a:r>
              <a:rPr lang="ru-RU" sz="2400" dirty="0" err="1">
                <a:solidFill>
                  <a:schemeClr val="bg1"/>
                </a:solidFill>
              </a:rPr>
              <a:t>Кататии</a:t>
            </a:r>
            <a:r>
              <a:rPr lang="ru-RU" sz="2400" dirty="0">
                <a:solidFill>
                  <a:schemeClr val="bg1"/>
                </a:solidFill>
              </a:rPr>
              <a:t>, от жара, который в нем, </a:t>
            </a:r>
            <a:r>
              <a:rPr lang="ru-RU" sz="2400" dirty="0" err="1">
                <a:solidFill>
                  <a:schemeClr val="bg1"/>
                </a:solidFill>
              </a:rPr>
              <a:t>амен</a:t>
            </a:r>
            <a:r>
              <a:rPr lang="ru-RU" sz="2400" dirty="0">
                <a:solidFill>
                  <a:schemeClr val="bg1"/>
                </a:solidFill>
              </a:rPr>
              <a:t>, </a:t>
            </a:r>
            <a:r>
              <a:rPr lang="ru-RU" sz="2400" dirty="0" err="1">
                <a:solidFill>
                  <a:schemeClr val="bg1"/>
                </a:solidFill>
              </a:rPr>
              <a:t>амен</a:t>
            </a:r>
            <a:r>
              <a:rPr lang="ru-RU" sz="2400" dirty="0">
                <a:solidFill>
                  <a:schemeClr val="bg1"/>
                </a:solidFill>
              </a:rPr>
              <a:t>, </a:t>
            </a:r>
            <a:r>
              <a:rPr lang="ru-RU" sz="2400" dirty="0" err="1">
                <a:solidFill>
                  <a:schemeClr val="bg1"/>
                </a:solidFill>
              </a:rPr>
              <a:t>сэла</a:t>
            </a:r>
            <a:r>
              <a:rPr lang="ru-RU" sz="2400" dirty="0">
                <a:solidFill>
                  <a:schemeClr val="bg1"/>
                </a:solidFill>
              </a:rPr>
              <a:t>.</a:t>
            </a:r>
            <a:endParaRPr lang="he-IL" altLang="he-IL" sz="2200" dirty="0">
              <a:solidFill>
                <a:schemeClr val="bg1"/>
              </a:solidFill>
            </a:endParaRPr>
          </a:p>
        </p:txBody>
      </p:sp>
    </p:spTree>
    <p:extLst>
      <p:ext uri="{BB962C8B-B14F-4D97-AF65-F5344CB8AC3E}">
        <p14:creationId xmlns:p14="http://schemas.microsoft.com/office/powerpoint/2010/main" val="319227796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
          <p:cNvSpPr>
            <a:spLocks noChangeArrowheads="1"/>
          </p:cNvSpPr>
          <p:nvPr/>
        </p:nvSpPr>
        <p:spPr bwMode="auto">
          <a:xfrm>
            <a:off x="251520" y="347747"/>
            <a:ext cx="8712968" cy="5909310"/>
          </a:xfrm>
          <a:prstGeom prst="rect">
            <a:avLst/>
          </a:prstGeom>
          <a:noFill/>
          <a:ln w="9525">
            <a:noFill/>
            <a:miter lim="800000"/>
            <a:headEnd/>
            <a:tailEnd/>
          </a:ln>
        </p:spPr>
        <p:txBody>
          <a:bodyPr wrap="square" anchor="ctr">
            <a:spAutoFit/>
          </a:bodyPr>
          <a:lstStyle/>
          <a:p>
            <a:pPr rtl="0" eaLnBrk="0" hangingPunct="0">
              <a:defRPr/>
            </a:pPr>
            <a:r>
              <a:rPr lang="ru-RU" sz="2600" b="1" dirty="0" smtClean="0">
                <a:solidFill>
                  <a:srgbClr val="FFCC99"/>
                </a:solidFill>
                <a:latin typeface="Guttman-Aram" panose="02010401010101010101" pitchFamily="2" charset="-79"/>
                <a:cs typeface="Guttman-Aram" panose="02010401010101010101" pitchFamily="2" charset="-79"/>
              </a:rPr>
              <a:t>Типовой амулет-оберег </a:t>
            </a:r>
          </a:p>
          <a:p>
            <a:pPr rtl="0" eaLnBrk="0" hangingPunct="0">
              <a:defRPr/>
            </a:pPr>
            <a:r>
              <a:rPr lang="ru-RU" sz="2600" b="1" dirty="0" smtClean="0">
                <a:solidFill>
                  <a:srgbClr val="FFCC99"/>
                </a:solidFill>
                <a:latin typeface="Guttman-Aram" panose="02010401010101010101" pitchFamily="2" charset="-79"/>
                <a:cs typeface="Guttman-Aram" panose="02010401010101010101" pitchFamily="2" charset="-79"/>
              </a:rPr>
              <a:t>(</a:t>
            </a:r>
            <a:r>
              <a:rPr lang="en-US" sz="2600" b="1" dirty="0" err="1" smtClean="0">
                <a:solidFill>
                  <a:srgbClr val="FFCC99"/>
                </a:solidFill>
                <a:latin typeface="Book Antiqua" panose="02040602050305030304" pitchFamily="18" charset="0"/>
                <a:cs typeface="Guttman-Aram" panose="02010401010101010101" pitchFamily="2" charset="-79"/>
              </a:rPr>
              <a:t>Schiffman</a:t>
            </a:r>
            <a:r>
              <a:rPr lang="en-US" sz="2600" b="1" dirty="0" smtClean="0">
                <a:solidFill>
                  <a:srgbClr val="FFCC99"/>
                </a:solidFill>
                <a:latin typeface="Book Antiqua" panose="02040602050305030304" pitchFamily="18" charset="0"/>
                <a:cs typeface="Guttman-Aram" panose="02010401010101010101" pitchFamily="2" charset="-79"/>
              </a:rPr>
              <a:t>-Swartz</a:t>
            </a:r>
            <a:r>
              <a:rPr lang="en-US" sz="2600" b="1" dirty="0">
                <a:solidFill>
                  <a:srgbClr val="FFCC99"/>
                </a:solidFill>
                <a:latin typeface="Book Antiqua" panose="02040602050305030304" pitchFamily="18" charset="0"/>
                <a:cs typeface="Guttman-Aram" panose="02010401010101010101" pitchFamily="2" charset="-79"/>
              </a:rPr>
              <a:t>, HAITCG, </a:t>
            </a:r>
            <a:r>
              <a:rPr lang="en-US" sz="2600" b="1" dirty="0" smtClean="0">
                <a:solidFill>
                  <a:srgbClr val="FFCC99"/>
                </a:solidFill>
                <a:latin typeface="Book Antiqua" panose="02040602050305030304" pitchFamily="18" charset="0"/>
                <a:cs typeface="Guttman-Aram" panose="02010401010101010101" pitchFamily="2" charset="-79"/>
              </a:rPr>
              <a:t>131-136</a:t>
            </a:r>
            <a:r>
              <a:rPr lang="ru-RU" sz="2600" b="1" dirty="0" smtClean="0">
                <a:solidFill>
                  <a:srgbClr val="FFCC99"/>
                </a:solidFill>
                <a:latin typeface="Guttman-Aram" panose="02010401010101010101" pitchFamily="2" charset="-79"/>
                <a:cs typeface="Guttman-Aram" panose="02010401010101010101" pitchFamily="2" charset="-79"/>
              </a:rPr>
              <a:t>)</a:t>
            </a:r>
            <a:endParaRPr lang="he-IL" sz="2600" b="1" dirty="0">
              <a:solidFill>
                <a:srgbClr val="FFCC99"/>
              </a:solidFill>
              <a:latin typeface="Guttman-Aram" panose="02010401010101010101" pitchFamily="2" charset="-79"/>
              <a:cs typeface="Guttman-Aram" panose="02010401010101010101" pitchFamily="2" charset="-79"/>
            </a:endParaRPr>
          </a:p>
          <a:p>
            <a:pPr algn="just" eaLnBrk="0" hangingPunct="0">
              <a:defRPr/>
            </a:pPr>
            <a:endParaRPr lang="en-US" sz="2000" dirty="0"/>
          </a:p>
          <a:p>
            <a:pPr algn="l" rtl="0"/>
            <a:r>
              <a:rPr lang="ru-RU" sz="2000" dirty="0">
                <a:solidFill>
                  <a:schemeClr val="bg1"/>
                </a:solidFill>
              </a:rPr>
              <a:t>Именем Твоим и силой Твоей, Владыка мира, Господь, Господь, Оплот, да отдалится носитель этого письма от всякой хвори, всякой язвы, всякого зла, всякой злой ревности… Господь да защитит, Господь да приведет скорее… вы, святые ангелы, Господь да защитит, Господь да приведет скорее, примите и сохраните носителя этого письма от злого колдовства и всех злых проклятий… и от злых демонов, и от всех злых напастей, и от злых духов ночи, дня и полудня, да будут они изгнаны и отдалены, да отойдут от носителя этого письма, от двухсот сорока восьми членов во имя Бога живого и пребывающего, ранящего и исцеляющего, «и отдалит от тебя Господь всякую немощь» (Второзаконие, 7:15), «И сказал: если ты будешь слушаться гласа Господа, Бога твоего, и делать угодное пред очами Его, и внимать заповедям Его, и соблюдать все уставы Его, то не наведу на тебя ни одной из болезней, которые навел Я на Египет, ибо Я Господь, целитель твой.</a:t>
            </a:r>
            <a:r>
              <a:rPr lang="en-US" sz="2000" dirty="0">
                <a:solidFill>
                  <a:schemeClr val="bg1"/>
                </a:solidFill>
              </a:rPr>
              <a:t>» (</a:t>
            </a:r>
            <a:r>
              <a:rPr lang="en-US" sz="2000" dirty="0" err="1">
                <a:solidFill>
                  <a:schemeClr val="bg1"/>
                </a:solidFill>
              </a:rPr>
              <a:t>Исход</a:t>
            </a:r>
            <a:r>
              <a:rPr lang="en-US" sz="2000" dirty="0">
                <a:solidFill>
                  <a:schemeClr val="bg1"/>
                </a:solidFill>
              </a:rPr>
              <a:t>, 15:26), </a:t>
            </a:r>
            <a:r>
              <a:rPr lang="en-US" sz="2000" dirty="0" err="1">
                <a:solidFill>
                  <a:schemeClr val="bg1"/>
                </a:solidFill>
              </a:rPr>
              <a:t>ах</a:t>
            </a:r>
            <a:r>
              <a:rPr lang="en-US" sz="2000" dirty="0">
                <a:solidFill>
                  <a:schemeClr val="bg1"/>
                </a:solidFill>
              </a:rPr>
              <a:t>, </a:t>
            </a:r>
            <a:r>
              <a:rPr lang="en-US" sz="2000" dirty="0" err="1">
                <a:solidFill>
                  <a:schemeClr val="bg1"/>
                </a:solidFill>
              </a:rPr>
              <a:t>ах</a:t>
            </a:r>
            <a:r>
              <a:rPr lang="en-US" sz="2000" dirty="0">
                <a:solidFill>
                  <a:schemeClr val="bg1"/>
                </a:solidFill>
              </a:rPr>
              <a:t>, </a:t>
            </a:r>
            <a:r>
              <a:rPr lang="en-US" sz="2000" dirty="0" err="1">
                <a:solidFill>
                  <a:schemeClr val="bg1"/>
                </a:solidFill>
              </a:rPr>
              <a:t>сэла</a:t>
            </a:r>
            <a:r>
              <a:rPr lang="en-US" sz="2000" dirty="0">
                <a:solidFill>
                  <a:schemeClr val="bg1"/>
                </a:solidFill>
              </a:rPr>
              <a:t>, </a:t>
            </a:r>
            <a:r>
              <a:rPr lang="en-US" sz="2000" dirty="0" err="1">
                <a:solidFill>
                  <a:schemeClr val="bg1"/>
                </a:solidFill>
              </a:rPr>
              <a:t>во</a:t>
            </a:r>
            <a:r>
              <a:rPr lang="en-US" sz="2000" dirty="0">
                <a:solidFill>
                  <a:schemeClr val="bg1"/>
                </a:solidFill>
              </a:rPr>
              <a:t> </a:t>
            </a:r>
            <a:r>
              <a:rPr lang="en-US" sz="2000" dirty="0" err="1">
                <a:solidFill>
                  <a:schemeClr val="bg1"/>
                </a:solidFill>
              </a:rPr>
              <a:t>веки</a:t>
            </a:r>
            <a:r>
              <a:rPr lang="en-US" sz="2000" dirty="0">
                <a:solidFill>
                  <a:schemeClr val="bg1"/>
                </a:solidFill>
              </a:rPr>
              <a:t> </a:t>
            </a:r>
            <a:r>
              <a:rPr lang="en-US" sz="2000" dirty="0" err="1">
                <a:solidFill>
                  <a:schemeClr val="bg1"/>
                </a:solidFill>
              </a:rPr>
              <a:t>вечные</a:t>
            </a:r>
            <a:r>
              <a:rPr lang="en-US" sz="2000" dirty="0">
                <a:solidFill>
                  <a:schemeClr val="bg1"/>
                </a:solidFill>
              </a:rPr>
              <a:t>, </a:t>
            </a:r>
            <a:r>
              <a:rPr lang="en-US" sz="2000" dirty="0" err="1">
                <a:solidFill>
                  <a:schemeClr val="bg1"/>
                </a:solidFill>
              </a:rPr>
              <a:t>амен</a:t>
            </a:r>
            <a:r>
              <a:rPr lang="en-US" sz="2000" dirty="0">
                <a:solidFill>
                  <a:schemeClr val="bg1"/>
                </a:solidFill>
              </a:rPr>
              <a:t>…</a:t>
            </a:r>
          </a:p>
        </p:txBody>
      </p:sp>
    </p:spTree>
    <p:extLst>
      <p:ext uri="{BB962C8B-B14F-4D97-AF65-F5344CB8AC3E}">
        <p14:creationId xmlns:p14="http://schemas.microsoft.com/office/powerpoint/2010/main" val="100787272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p:cNvPicPr>
            <a:picLocks noChangeAspect="1" noChangeArrowheads="1"/>
          </p:cNvPicPr>
          <p:nvPr/>
        </p:nvPicPr>
        <p:blipFill>
          <a:blip r:embed="rId2" cstate="print"/>
          <a:srcRect/>
          <a:stretch>
            <a:fillRect/>
          </a:stretch>
        </p:blipFill>
        <p:spPr bwMode="auto">
          <a:xfrm>
            <a:off x="3059832" y="188913"/>
            <a:ext cx="2232248" cy="6408737"/>
          </a:xfrm>
          <a:prstGeom prst="rect">
            <a:avLst/>
          </a:prstGeom>
          <a:noFill/>
          <a:ln w="9525">
            <a:noFill/>
            <a:miter lim="800000"/>
            <a:headEnd/>
            <a:tailEnd/>
          </a:ln>
        </p:spPr>
      </p:pic>
      <p:pic>
        <p:nvPicPr>
          <p:cNvPr id="35843" name="Picture 5"/>
          <p:cNvPicPr>
            <a:picLocks noChangeAspect="1" noChangeArrowheads="1"/>
          </p:cNvPicPr>
          <p:nvPr/>
        </p:nvPicPr>
        <p:blipFill>
          <a:blip r:embed="rId3" cstate="print"/>
          <a:srcRect/>
          <a:stretch>
            <a:fillRect/>
          </a:stretch>
        </p:blipFill>
        <p:spPr bwMode="auto">
          <a:xfrm>
            <a:off x="323528" y="188912"/>
            <a:ext cx="2593362" cy="6408737"/>
          </a:xfrm>
          <a:prstGeom prst="rect">
            <a:avLst/>
          </a:prstGeom>
          <a:noFill/>
          <a:ln w="9525">
            <a:noFill/>
            <a:miter lim="800000"/>
            <a:headEnd/>
            <a:tailEnd/>
          </a:ln>
        </p:spPr>
      </p:pic>
      <p:sp>
        <p:nvSpPr>
          <p:cNvPr id="35844" name="Text Box 7"/>
          <p:cNvSpPr txBox="1">
            <a:spLocks noChangeArrowheads="1"/>
          </p:cNvSpPr>
          <p:nvPr/>
        </p:nvSpPr>
        <p:spPr bwMode="auto">
          <a:xfrm>
            <a:off x="5364088" y="993775"/>
            <a:ext cx="3779912" cy="2769989"/>
          </a:xfrm>
          <a:prstGeom prst="rect">
            <a:avLst/>
          </a:prstGeom>
          <a:noFill/>
          <a:ln w="9525">
            <a:noFill/>
            <a:miter lim="800000"/>
            <a:headEnd/>
            <a:tailEnd/>
          </a:ln>
        </p:spPr>
        <p:txBody>
          <a:bodyPr wrap="square">
            <a:spAutoFit/>
          </a:bodyPr>
          <a:lstStyle/>
          <a:p>
            <a:pPr algn="l" rtl="0">
              <a:spcBef>
                <a:spcPct val="50000"/>
              </a:spcBef>
            </a:pPr>
            <a:r>
              <a:rPr lang="en-US" sz="2800" b="1" dirty="0" smtClean="0">
                <a:solidFill>
                  <a:srgbClr val="FFFFCC"/>
                </a:solidFill>
                <a:latin typeface="Papyrus" panose="03070502060502030205" pitchFamily="66" charset="0"/>
                <a:cs typeface="Guttman Calligraphic" pitchFamily="2" charset="-79"/>
              </a:rPr>
              <a:t>Two paper amulet from the Cairo </a:t>
            </a:r>
            <a:r>
              <a:rPr lang="en-US" sz="2800" b="1" dirty="0" err="1" smtClean="0">
                <a:solidFill>
                  <a:srgbClr val="FFFFCC"/>
                </a:solidFill>
                <a:latin typeface="Papyrus" panose="03070502060502030205" pitchFamily="66" charset="0"/>
                <a:cs typeface="Guttman Calligraphic" pitchFamily="2" charset="-79"/>
              </a:rPr>
              <a:t>Genizah</a:t>
            </a:r>
            <a:endParaRPr lang="en-US" sz="2800" b="1" dirty="0" smtClean="0">
              <a:solidFill>
                <a:srgbClr val="FFFFCC"/>
              </a:solidFill>
              <a:latin typeface="Papyrus" panose="03070502060502030205" pitchFamily="66" charset="0"/>
              <a:cs typeface="Guttman Calligraphic" pitchFamily="2" charset="-79"/>
            </a:endParaRPr>
          </a:p>
          <a:p>
            <a:pPr algn="l" rtl="0">
              <a:spcBef>
                <a:spcPct val="50000"/>
              </a:spcBef>
            </a:pPr>
            <a:r>
              <a:rPr lang="en-US" sz="2400" b="1" dirty="0" smtClean="0">
                <a:solidFill>
                  <a:srgbClr val="FFFFCC"/>
                </a:solidFill>
                <a:latin typeface="Papyrus" panose="03070502060502030205" pitchFamily="66" charset="0"/>
                <a:cs typeface="Guttman Calligraphic" pitchFamily="2" charset="-79"/>
              </a:rPr>
              <a:t>(11</a:t>
            </a:r>
            <a:r>
              <a:rPr lang="en-US" sz="2400" b="1" baseline="30000" dirty="0" smtClean="0">
                <a:solidFill>
                  <a:srgbClr val="FFFFCC"/>
                </a:solidFill>
                <a:latin typeface="Papyrus" panose="03070502060502030205" pitchFamily="66" charset="0"/>
                <a:cs typeface="Guttman Calligraphic" pitchFamily="2" charset="-79"/>
              </a:rPr>
              <a:t>th</a:t>
            </a:r>
            <a:r>
              <a:rPr lang="en-US" sz="2400" b="1" dirty="0" smtClean="0">
                <a:solidFill>
                  <a:srgbClr val="FFFFCC"/>
                </a:solidFill>
                <a:latin typeface="Papyrus" panose="03070502060502030205" pitchFamily="66" charset="0"/>
                <a:cs typeface="Guttman Calligraphic" pitchFamily="2" charset="-79"/>
              </a:rPr>
              <a:t>-12</a:t>
            </a:r>
            <a:r>
              <a:rPr lang="en-US" sz="2400" b="1" baseline="30000" dirty="0" smtClean="0">
                <a:solidFill>
                  <a:srgbClr val="FFFFCC"/>
                </a:solidFill>
                <a:latin typeface="Papyrus" panose="03070502060502030205" pitchFamily="66" charset="0"/>
                <a:cs typeface="Guttman Calligraphic" pitchFamily="2" charset="-79"/>
              </a:rPr>
              <a:t>th</a:t>
            </a:r>
            <a:r>
              <a:rPr lang="en-US" sz="2400" b="1" dirty="0" smtClean="0">
                <a:solidFill>
                  <a:srgbClr val="FFFFCC"/>
                </a:solidFill>
                <a:latin typeface="Papyrus" panose="03070502060502030205" pitchFamily="66" charset="0"/>
                <a:cs typeface="Guttman Calligraphic" pitchFamily="2" charset="-79"/>
              </a:rPr>
              <a:t> centuries)</a:t>
            </a:r>
          </a:p>
          <a:p>
            <a:pPr algn="l" rtl="0">
              <a:spcBef>
                <a:spcPts val="1200"/>
              </a:spcBef>
            </a:pPr>
            <a:r>
              <a:rPr lang="en-US" sz="2400" b="1" dirty="0" smtClean="0">
                <a:solidFill>
                  <a:srgbClr val="FFFFCC"/>
                </a:solidFill>
                <a:latin typeface="Papyrus" panose="03070502060502030205" pitchFamily="66" charset="0"/>
                <a:cs typeface="Guttman Calligraphic" pitchFamily="2" charset="-79"/>
              </a:rPr>
              <a:t>Left - for healing</a:t>
            </a:r>
          </a:p>
          <a:p>
            <a:pPr algn="l" rtl="0">
              <a:spcBef>
                <a:spcPts val="0"/>
              </a:spcBef>
            </a:pPr>
            <a:r>
              <a:rPr lang="en-US" sz="2400" b="1" dirty="0" smtClean="0">
                <a:solidFill>
                  <a:srgbClr val="FFFFCC"/>
                </a:solidFill>
                <a:latin typeface="Papyrus" panose="03070502060502030205" pitchFamily="66" charset="0"/>
                <a:cs typeface="Guttman Calligraphic" pitchFamily="2" charset="-79"/>
              </a:rPr>
              <a:t>Right – for harming a neighbor  </a:t>
            </a:r>
            <a:endParaRPr lang="he-IL" sz="2400" b="1" dirty="0" smtClean="0">
              <a:solidFill>
                <a:srgbClr val="FFFFCC"/>
              </a:solidFill>
              <a:latin typeface="Papyrus" panose="03070502060502030205" pitchFamily="66" charset="0"/>
              <a:cs typeface="Guttman Calligraphic" pitchFamily="2" charset="-79"/>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Box 1"/>
          <p:cNvSpPr txBox="1">
            <a:spLocks noChangeArrowheads="1"/>
          </p:cNvSpPr>
          <p:nvPr/>
        </p:nvSpPr>
        <p:spPr bwMode="auto">
          <a:xfrm>
            <a:off x="107950" y="692150"/>
            <a:ext cx="4751388"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l" rtl="0" eaLnBrk="1" hangingPunct="1">
              <a:spcBef>
                <a:spcPct val="0"/>
              </a:spcBef>
              <a:buFontTx/>
              <a:buNone/>
            </a:pPr>
            <a:r>
              <a:rPr lang="en-US" altLang="he-IL" sz="2800" b="1" dirty="0">
                <a:solidFill>
                  <a:srgbClr val="92D050"/>
                </a:solidFill>
                <a:latin typeface="Papyrus" pitchFamily="66" charset="0"/>
                <a:cs typeface="Guttman Hodes" pitchFamily="2" charset="-79"/>
              </a:rPr>
              <a:t>Two fragments from the Cairo </a:t>
            </a:r>
            <a:r>
              <a:rPr lang="en-US" altLang="he-IL" sz="2800" b="1" dirty="0" err="1">
                <a:solidFill>
                  <a:srgbClr val="92D050"/>
                </a:solidFill>
                <a:latin typeface="Papyrus" pitchFamily="66" charset="0"/>
                <a:cs typeface="Guttman Hodes" pitchFamily="2" charset="-79"/>
              </a:rPr>
              <a:t>Genizah</a:t>
            </a:r>
            <a:r>
              <a:rPr lang="en-US" altLang="he-IL" sz="2800" b="1" dirty="0">
                <a:solidFill>
                  <a:srgbClr val="92D050"/>
                </a:solidFill>
                <a:latin typeface="Papyrus" pitchFamily="66" charset="0"/>
                <a:cs typeface="Guttman Hodes" pitchFamily="2" charset="-79"/>
              </a:rPr>
              <a:t>:</a:t>
            </a:r>
          </a:p>
          <a:p>
            <a:pPr algn="l" rtl="0" eaLnBrk="1" hangingPunct="1">
              <a:spcBef>
                <a:spcPct val="0"/>
              </a:spcBef>
              <a:buFontTx/>
              <a:buNone/>
            </a:pPr>
            <a:endParaRPr lang="en-US" altLang="he-IL" sz="1800" b="1" dirty="0">
              <a:solidFill>
                <a:srgbClr val="92D050"/>
              </a:solidFill>
              <a:latin typeface="Papyrus" pitchFamily="66" charset="0"/>
              <a:cs typeface="Guttman Hodes" pitchFamily="2" charset="-79"/>
            </a:endParaRPr>
          </a:p>
          <a:p>
            <a:pPr algn="l" rtl="0" eaLnBrk="1" hangingPunct="1">
              <a:spcBef>
                <a:spcPct val="0"/>
              </a:spcBef>
              <a:buFontTx/>
              <a:buNone/>
            </a:pPr>
            <a:r>
              <a:rPr lang="en-US" altLang="he-IL" sz="2000" b="1" dirty="0" err="1" smtClean="0">
                <a:solidFill>
                  <a:srgbClr val="669900"/>
                </a:solidFill>
                <a:latin typeface="Papyrus" pitchFamily="66" charset="0"/>
                <a:cs typeface="Times New Roman" pitchFamily="18" charset="0"/>
              </a:rPr>
              <a:t>Charactêres</a:t>
            </a:r>
            <a:r>
              <a:rPr lang="en-US" altLang="he-IL" sz="2000" b="1" dirty="0" smtClean="0">
                <a:solidFill>
                  <a:srgbClr val="669900"/>
                </a:solidFill>
                <a:latin typeface="Papyrus" pitchFamily="66" charset="0"/>
                <a:cs typeface="Times New Roman" pitchFamily="18" charset="0"/>
              </a:rPr>
              <a:t>  </a:t>
            </a:r>
            <a:r>
              <a:rPr lang="en-US" altLang="he-IL" sz="2000" b="1" dirty="0">
                <a:solidFill>
                  <a:srgbClr val="669900"/>
                </a:solidFill>
                <a:latin typeface="Papyrus" pitchFamily="66" charset="0"/>
                <a:cs typeface="Times New Roman" pitchFamily="18" charset="0"/>
              </a:rPr>
              <a:t>(An alphabetic decoding) </a:t>
            </a:r>
            <a:r>
              <a:rPr lang="en-US" altLang="he-IL" sz="1800" b="1" dirty="0">
                <a:solidFill>
                  <a:srgbClr val="669900"/>
                </a:solidFill>
                <a:latin typeface="Book Antiqua" pitchFamily="18" charset="0"/>
                <a:cs typeface="Times New Roman" pitchFamily="18" charset="0"/>
              </a:rPr>
              <a:t>►</a:t>
            </a:r>
            <a:endParaRPr lang="en-US" altLang="he-IL" sz="1800" b="1" dirty="0">
              <a:solidFill>
                <a:srgbClr val="669900"/>
              </a:solidFill>
              <a:latin typeface="Papyrus" pitchFamily="66" charset="0"/>
              <a:cs typeface="Times New Roman" pitchFamily="18" charset="0"/>
            </a:endParaRPr>
          </a:p>
          <a:p>
            <a:pPr algn="l" rtl="0" eaLnBrk="1" hangingPunct="1">
              <a:spcBef>
                <a:spcPct val="0"/>
              </a:spcBef>
              <a:buFontTx/>
              <a:buNone/>
            </a:pPr>
            <a:endParaRPr lang="en-US" altLang="he-IL" sz="1800" b="1" i="1" dirty="0">
              <a:solidFill>
                <a:srgbClr val="669900"/>
              </a:solidFill>
              <a:latin typeface="Times New Roman" pitchFamily="18" charset="0"/>
              <a:cs typeface="Times New Roman" pitchFamily="18" charset="0"/>
            </a:endParaRPr>
          </a:p>
          <a:p>
            <a:pPr algn="l" rtl="0" eaLnBrk="1" hangingPunct="1">
              <a:spcBef>
                <a:spcPct val="0"/>
              </a:spcBef>
              <a:buFontTx/>
              <a:buNone/>
            </a:pPr>
            <a:endParaRPr lang="en-US" altLang="he-IL" sz="1800" b="1" i="1" dirty="0">
              <a:solidFill>
                <a:srgbClr val="669900"/>
              </a:solidFill>
              <a:latin typeface="Times New Roman" pitchFamily="18" charset="0"/>
              <a:cs typeface="Times New Roman" pitchFamily="18" charset="0"/>
            </a:endParaRPr>
          </a:p>
          <a:p>
            <a:pPr algn="l" rtl="0" eaLnBrk="1" hangingPunct="1">
              <a:spcBef>
                <a:spcPct val="0"/>
              </a:spcBef>
              <a:buFontTx/>
              <a:buNone/>
            </a:pPr>
            <a:r>
              <a:rPr lang="en-US" altLang="he-IL" sz="1800" b="1" dirty="0">
                <a:solidFill>
                  <a:srgbClr val="669900"/>
                </a:solidFill>
                <a:latin typeface="Papyrus" pitchFamily="66" charset="0"/>
                <a:cs typeface="Times New Roman" pitchFamily="18" charset="0"/>
              </a:rPr>
              <a:t>     </a:t>
            </a:r>
            <a:r>
              <a:rPr lang="en-US" altLang="he-IL" sz="2000" b="1" dirty="0">
                <a:solidFill>
                  <a:srgbClr val="669900"/>
                </a:solidFill>
                <a:latin typeface="Papyrus" pitchFamily="66" charset="0"/>
                <a:cs typeface="Times New Roman" pitchFamily="18" charset="0"/>
              </a:rPr>
              <a:t>String letters  </a:t>
            </a:r>
            <a:r>
              <a:rPr lang="en-US" altLang="he-IL" sz="1800" b="1" dirty="0">
                <a:solidFill>
                  <a:srgbClr val="669900"/>
                </a:solidFill>
                <a:latin typeface="Book Antiqua" pitchFamily="18" charset="0"/>
                <a:cs typeface="Times New Roman" pitchFamily="18" charset="0"/>
              </a:rPr>
              <a:t>▼</a:t>
            </a:r>
            <a:endParaRPr lang="en-US" altLang="he-IL" sz="1800" b="1" dirty="0">
              <a:solidFill>
                <a:srgbClr val="669900"/>
              </a:solidFill>
              <a:latin typeface="Papyrus" pitchFamily="66" charset="0"/>
              <a:cs typeface="Times New Roman" pitchFamily="18" charset="0"/>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425" y="2987675"/>
            <a:ext cx="4148138" cy="346551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6"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7900" y="684213"/>
            <a:ext cx="4248150" cy="342423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251145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p:cNvPicPr>
            <a:picLocks noChangeAspect="1" noChangeArrowheads="1"/>
          </p:cNvPicPr>
          <p:nvPr/>
        </p:nvPicPr>
        <p:blipFill>
          <a:blip r:embed="rId2" cstate="print"/>
          <a:srcRect/>
          <a:stretch>
            <a:fillRect/>
          </a:stretch>
        </p:blipFill>
        <p:spPr bwMode="auto">
          <a:xfrm>
            <a:off x="3276600" y="620713"/>
            <a:ext cx="2295525" cy="5761037"/>
          </a:xfrm>
          <a:prstGeom prst="rect">
            <a:avLst/>
          </a:prstGeom>
          <a:noFill/>
          <a:ln w="114300">
            <a:solidFill>
              <a:srgbClr val="996600"/>
            </a:solidFill>
            <a:miter lim="800000"/>
            <a:headEnd/>
            <a:tailEnd/>
          </a:ln>
        </p:spPr>
      </p:pic>
      <p:pic>
        <p:nvPicPr>
          <p:cNvPr id="147459" name="Picture 3"/>
          <p:cNvPicPr>
            <a:picLocks noChangeAspect="1" noChangeArrowheads="1"/>
          </p:cNvPicPr>
          <p:nvPr/>
        </p:nvPicPr>
        <p:blipFill>
          <a:blip r:embed="rId3" cstate="print"/>
          <a:srcRect/>
          <a:stretch>
            <a:fillRect/>
          </a:stretch>
        </p:blipFill>
        <p:spPr bwMode="auto">
          <a:xfrm>
            <a:off x="611188" y="620713"/>
            <a:ext cx="2305050" cy="5761037"/>
          </a:xfrm>
          <a:prstGeom prst="rect">
            <a:avLst/>
          </a:prstGeom>
          <a:noFill/>
          <a:ln w="114300">
            <a:solidFill>
              <a:srgbClr val="996600"/>
            </a:solidFill>
            <a:miter lim="800000"/>
            <a:headEnd/>
            <a:tailEnd/>
          </a:ln>
        </p:spPr>
      </p:pic>
      <p:sp>
        <p:nvSpPr>
          <p:cNvPr id="147460" name="Text Box 4"/>
          <p:cNvSpPr txBox="1">
            <a:spLocks noChangeArrowheads="1"/>
          </p:cNvSpPr>
          <p:nvPr/>
        </p:nvSpPr>
        <p:spPr bwMode="auto">
          <a:xfrm>
            <a:off x="5794375" y="593725"/>
            <a:ext cx="3241675" cy="3231654"/>
          </a:xfrm>
          <a:prstGeom prst="rect">
            <a:avLst/>
          </a:prstGeom>
          <a:noFill/>
          <a:ln w="9525">
            <a:noFill/>
            <a:miter lim="800000"/>
            <a:headEnd/>
            <a:tailEnd/>
          </a:ln>
          <a:effectLst/>
        </p:spPr>
        <p:txBody>
          <a:bodyPr>
            <a:spAutoFit/>
          </a:bodyPr>
          <a:lstStyle/>
          <a:p>
            <a:pPr algn="l" rtl="0">
              <a:spcAft>
                <a:spcPct val="50000"/>
              </a:spcAft>
              <a:defRPr/>
            </a:pPr>
            <a:r>
              <a:rPr lang="en-US" sz="2400" b="1" dirty="0" smtClean="0">
                <a:solidFill>
                  <a:srgbClr val="FFFFCC"/>
                </a:solidFill>
                <a:effectLst>
                  <a:outerShdw blurRad="38100" dist="38100" dir="2700000" algn="tl">
                    <a:srgbClr val="000000">
                      <a:alpha val="43137"/>
                    </a:srgbClr>
                  </a:outerShdw>
                </a:effectLst>
                <a:latin typeface="Papyrus" panose="03070502060502030205" pitchFamily="66" charset="0"/>
                <a:cs typeface="Guttman Calligraphic" pitchFamily="2" charset="-79"/>
              </a:rPr>
              <a:t>A dream inquiry incantation</a:t>
            </a:r>
          </a:p>
          <a:p>
            <a:pPr algn="l" rtl="0">
              <a:spcAft>
                <a:spcPct val="50000"/>
              </a:spcAft>
              <a:defRPr/>
            </a:pPr>
            <a:r>
              <a:rPr lang="en-US" sz="2400" b="1" dirty="0" smtClean="0">
                <a:solidFill>
                  <a:srgbClr val="FFFFCC"/>
                </a:solidFill>
                <a:effectLst>
                  <a:outerShdw blurRad="38100" dist="38100" dir="2700000" algn="tl">
                    <a:srgbClr val="000000">
                      <a:alpha val="43137"/>
                    </a:srgbClr>
                  </a:outerShdw>
                </a:effectLst>
                <a:latin typeface="Papyrus" panose="03070502060502030205" pitchFamily="66" charset="0"/>
                <a:cs typeface="Guttman Calligraphic" pitchFamily="2" charset="-79"/>
              </a:rPr>
              <a:t>(for finding a treasure)</a:t>
            </a:r>
            <a:endParaRPr lang="he-IL" sz="2400" b="1" dirty="0">
              <a:solidFill>
                <a:srgbClr val="FFFFCC"/>
              </a:solidFill>
              <a:effectLst>
                <a:outerShdw blurRad="38100" dist="38100" dir="2700000" algn="tl">
                  <a:srgbClr val="000000">
                    <a:alpha val="43137"/>
                  </a:srgbClr>
                </a:outerShdw>
              </a:effectLst>
              <a:latin typeface="Papyrus" panose="03070502060502030205" pitchFamily="66" charset="0"/>
              <a:cs typeface="Guttman Calligraphic" pitchFamily="2" charset="-79"/>
            </a:endParaRPr>
          </a:p>
          <a:p>
            <a:pPr algn="l" rtl="0">
              <a:spcAft>
                <a:spcPct val="50000"/>
              </a:spcAft>
              <a:defRPr/>
            </a:pPr>
            <a:endParaRPr lang="en-US" sz="2400" b="1" dirty="0">
              <a:solidFill>
                <a:srgbClr val="FFCC99"/>
              </a:solidFill>
              <a:effectLst>
                <a:outerShdw blurRad="38100" dist="38100" dir="2700000" algn="tl">
                  <a:srgbClr val="000000">
                    <a:alpha val="43137"/>
                  </a:srgbClr>
                </a:outerShdw>
              </a:effectLst>
              <a:latin typeface="Papyrus" pitchFamily="66" charset="0"/>
              <a:cs typeface="Guttman Calligraphic" pitchFamily="2" charset="-79"/>
            </a:endParaRPr>
          </a:p>
          <a:p>
            <a:pPr algn="l" rtl="0">
              <a:spcBef>
                <a:spcPct val="20000"/>
              </a:spcBef>
              <a:defRPr/>
            </a:pPr>
            <a:r>
              <a:rPr lang="en-US" sz="2000" b="1" dirty="0" smtClean="0">
                <a:solidFill>
                  <a:srgbClr val="FFFFCC"/>
                </a:solidFill>
                <a:latin typeface="Papyrus" pitchFamily="66" charset="0"/>
              </a:rPr>
              <a:t>Freer </a:t>
            </a:r>
            <a:r>
              <a:rPr lang="en-US" sz="2000" b="1" dirty="0">
                <a:solidFill>
                  <a:srgbClr val="FFFFCC"/>
                </a:solidFill>
                <a:latin typeface="Papyrus" pitchFamily="66" charset="0"/>
              </a:rPr>
              <a:t>Collection</a:t>
            </a:r>
          </a:p>
          <a:p>
            <a:pPr algn="l" rtl="0">
              <a:spcBef>
                <a:spcPct val="20000"/>
              </a:spcBef>
              <a:defRPr/>
            </a:pPr>
            <a:r>
              <a:rPr lang="en-US" sz="2000" b="1" dirty="0">
                <a:solidFill>
                  <a:srgbClr val="FFFFCC"/>
                </a:solidFill>
                <a:latin typeface="Papyrus" pitchFamily="66" charset="0"/>
              </a:rPr>
              <a:t>The </a:t>
            </a:r>
            <a:r>
              <a:rPr lang="en-US" sz="2000" b="1" dirty="0" err="1">
                <a:solidFill>
                  <a:srgbClr val="FFFFCC"/>
                </a:solidFill>
                <a:latin typeface="Papyrus" pitchFamily="66" charset="0"/>
              </a:rPr>
              <a:t>Smithsoninan</a:t>
            </a:r>
            <a:r>
              <a:rPr lang="en-US" sz="2000" b="1" dirty="0">
                <a:solidFill>
                  <a:srgbClr val="FFFFCC"/>
                </a:solidFill>
                <a:latin typeface="Papyrus" pitchFamily="66" charset="0"/>
              </a:rPr>
              <a:t> Institute </a:t>
            </a:r>
          </a:p>
          <a:p>
            <a:pPr algn="l" rtl="0">
              <a:spcBef>
                <a:spcPct val="20000"/>
              </a:spcBef>
              <a:defRPr/>
            </a:pPr>
            <a:r>
              <a:rPr lang="en-US" sz="2000" b="1" dirty="0" smtClean="0">
                <a:solidFill>
                  <a:srgbClr val="FFFFCC"/>
                </a:solidFill>
                <a:latin typeface="Papyrus" pitchFamily="66" charset="0"/>
              </a:rPr>
              <a:t>Washington</a:t>
            </a:r>
            <a:r>
              <a:rPr lang="en-US" sz="1600" b="1" dirty="0">
                <a:solidFill>
                  <a:srgbClr val="FFFFCC"/>
                </a:solidFill>
                <a:latin typeface="Papyrus" pitchFamily="66" charset="0"/>
              </a:rPr>
              <a:t>, F1908.440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47458"/>
                                        </p:tgtEl>
                                        <p:attrNameLst>
                                          <p:attrName>style.visibility</p:attrName>
                                        </p:attrNameLst>
                                      </p:cBhvr>
                                      <p:to>
                                        <p:strVal val="visible"/>
                                      </p:to>
                                    </p:set>
                                    <p:anim calcmode="lin" valueType="num">
                                      <p:cBhvr additive="base">
                                        <p:cTn id="7" dur="1000" fill="hold"/>
                                        <p:tgtEl>
                                          <p:spTgt spid="147458"/>
                                        </p:tgtEl>
                                        <p:attrNameLst>
                                          <p:attrName>ppt_x</p:attrName>
                                        </p:attrNameLst>
                                      </p:cBhvr>
                                      <p:tavLst>
                                        <p:tav tm="0">
                                          <p:val>
                                            <p:strVal val="0-#ppt_w/2"/>
                                          </p:val>
                                        </p:tav>
                                        <p:tav tm="100000">
                                          <p:val>
                                            <p:strVal val="#ppt_x"/>
                                          </p:val>
                                        </p:tav>
                                      </p:tavLst>
                                    </p:anim>
                                    <p:anim calcmode="lin" valueType="num">
                                      <p:cBhvr additive="base">
                                        <p:cTn id="8" dur="1000" fill="hold"/>
                                        <p:tgtEl>
                                          <p:spTgt spid="14745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147459"/>
                                        </p:tgtEl>
                                        <p:attrNameLst>
                                          <p:attrName>style.visibility</p:attrName>
                                        </p:attrNameLst>
                                      </p:cBhvr>
                                      <p:to>
                                        <p:strVal val="visible"/>
                                      </p:to>
                                    </p:set>
                                    <p:anim calcmode="lin" valueType="num">
                                      <p:cBhvr additive="base">
                                        <p:cTn id="12" dur="1000" fill="hold"/>
                                        <p:tgtEl>
                                          <p:spTgt spid="147459"/>
                                        </p:tgtEl>
                                        <p:attrNameLst>
                                          <p:attrName>ppt_x</p:attrName>
                                        </p:attrNameLst>
                                      </p:cBhvr>
                                      <p:tavLst>
                                        <p:tav tm="0">
                                          <p:val>
                                            <p:strVal val="0-#ppt_w/2"/>
                                          </p:val>
                                        </p:tav>
                                        <p:tav tm="100000">
                                          <p:val>
                                            <p:strVal val="#ppt_x"/>
                                          </p:val>
                                        </p:tav>
                                      </p:tavLst>
                                    </p:anim>
                                    <p:anim calcmode="lin" valueType="num">
                                      <p:cBhvr additive="base">
                                        <p:cTn id="13" dur="1000" fill="hold"/>
                                        <p:tgtEl>
                                          <p:spTgt spid="147459"/>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grpId="0" nodeType="afterEffect">
                                  <p:stCondLst>
                                    <p:cond delay="0"/>
                                  </p:stCondLst>
                                  <p:childTnLst>
                                    <p:set>
                                      <p:cBhvr>
                                        <p:cTn id="16" dur="1" fill="hold">
                                          <p:stCondLst>
                                            <p:cond delay="0"/>
                                          </p:stCondLst>
                                        </p:cTn>
                                        <p:tgtEl>
                                          <p:spTgt spid="147460"/>
                                        </p:tgtEl>
                                        <p:attrNameLst>
                                          <p:attrName>style.visibility</p:attrName>
                                        </p:attrNameLst>
                                      </p:cBhvr>
                                      <p:to>
                                        <p:strVal val="visible"/>
                                      </p:to>
                                    </p:set>
                                    <p:anim calcmode="lin" valueType="num">
                                      <p:cBhvr additive="base">
                                        <p:cTn id="17" dur="1000" fill="hold"/>
                                        <p:tgtEl>
                                          <p:spTgt spid="147460"/>
                                        </p:tgtEl>
                                        <p:attrNameLst>
                                          <p:attrName>ppt_x</p:attrName>
                                        </p:attrNameLst>
                                      </p:cBhvr>
                                      <p:tavLst>
                                        <p:tav tm="0">
                                          <p:val>
                                            <p:strVal val="1+#ppt_w/2"/>
                                          </p:val>
                                        </p:tav>
                                        <p:tav tm="100000">
                                          <p:val>
                                            <p:strVal val="#ppt_x"/>
                                          </p:val>
                                        </p:tav>
                                      </p:tavLst>
                                    </p:anim>
                                    <p:anim calcmode="lin" valueType="num">
                                      <p:cBhvr additive="base">
                                        <p:cTn id="18" dur="1000" fill="hold"/>
                                        <p:tgtEl>
                                          <p:spTgt spid="1474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6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1835150" y="116632"/>
            <a:ext cx="5689600" cy="1143000"/>
          </a:xfrm>
        </p:spPr>
        <p:txBody>
          <a:bodyPr/>
          <a:lstStyle/>
          <a:p>
            <a:pPr eaLnBrk="1" hangingPunct="1"/>
            <a:r>
              <a:rPr lang="ru-RU" sz="2400" b="1" dirty="0" smtClean="0">
                <a:solidFill>
                  <a:srgbClr val="FFFFCC"/>
                </a:solidFill>
                <a:latin typeface="Guttman Calligraphic" pitchFamily="2" charset="-79"/>
                <a:cs typeface="Guttman Calligraphic" pitchFamily="2" charset="-79"/>
              </a:rPr>
              <a:t>Два листа из книги магических рецептов из Каирской </a:t>
            </a:r>
            <a:r>
              <a:rPr lang="ru-RU" sz="2400" b="1" dirty="0" err="1" smtClean="0">
                <a:solidFill>
                  <a:srgbClr val="FFFFCC"/>
                </a:solidFill>
                <a:latin typeface="Guttman Calligraphic" pitchFamily="2" charset="-79"/>
                <a:cs typeface="Guttman Calligraphic" pitchFamily="2" charset="-79"/>
              </a:rPr>
              <a:t>генизы</a:t>
            </a:r>
            <a:endParaRPr lang="en-US" sz="2400" b="1" dirty="0" smtClean="0">
              <a:solidFill>
                <a:srgbClr val="FFFFCC"/>
              </a:solidFill>
              <a:cs typeface="Guttman Calligraphic" pitchFamily="2" charset="-79"/>
            </a:endParaRPr>
          </a:p>
        </p:txBody>
      </p:sp>
      <p:pic>
        <p:nvPicPr>
          <p:cNvPr id="38915" name="Picture 4"/>
          <p:cNvPicPr>
            <a:picLocks noChangeAspect="1" noChangeArrowheads="1"/>
          </p:cNvPicPr>
          <p:nvPr/>
        </p:nvPicPr>
        <p:blipFill>
          <a:blip r:embed="rId2" cstate="print"/>
          <a:srcRect/>
          <a:stretch>
            <a:fillRect/>
          </a:stretch>
        </p:blipFill>
        <p:spPr bwMode="auto">
          <a:xfrm>
            <a:off x="683568" y="1124744"/>
            <a:ext cx="7776864" cy="583169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7890" name="Picture 2" descr="Scan0004"/>
          <p:cNvPicPr>
            <a:picLocks noChangeAspect="1" noChangeArrowheads="1"/>
          </p:cNvPicPr>
          <p:nvPr/>
        </p:nvPicPr>
        <p:blipFill>
          <a:blip r:embed="rId2" cstate="print"/>
          <a:srcRect/>
          <a:stretch>
            <a:fillRect/>
          </a:stretch>
        </p:blipFill>
        <p:spPr bwMode="auto">
          <a:xfrm>
            <a:off x="179388" y="476250"/>
            <a:ext cx="8763000" cy="2760663"/>
          </a:xfrm>
          <a:prstGeom prst="rect">
            <a:avLst/>
          </a:prstGeom>
          <a:noFill/>
          <a:ln w="50800">
            <a:solidFill>
              <a:srgbClr val="339966"/>
            </a:solidFill>
            <a:miter lim="800000"/>
            <a:headEnd/>
            <a:tailEnd/>
          </a:ln>
        </p:spPr>
      </p:pic>
      <p:sp>
        <p:nvSpPr>
          <p:cNvPr id="124931" name="Rectangle 3"/>
          <p:cNvSpPr>
            <a:spLocks noChangeArrowheads="1"/>
          </p:cNvSpPr>
          <p:nvPr/>
        </p:nvSpPr>
        <p:spPr bwMode="auto">
          <a:xfrm>
            <a:off x="395288" y="3642550"/>
            <a:ext cx="8353425" cy="2062103"/>
          </a:xfrm>
          <a:prstGeom prst="rect">
            <a:avLst/>
          </a:prstGeom>
          <a:noFill/>
          <a:ln w="9525">
            <a:noFill/>
            <a:miter lim="800000"/>
            <a:headEnd/>
            <a:tailEnd/>
          </a:ln>
        </p:spPr>
        <p:txBody>
          <a:bodyPr anchor="ctr">
            <a:spAutoFit/>
          </a:bodyPr>
          <a:lstStyle/>
          <a:p>
            <a:pPr algn="just" rtl="0"/>
            <a:r>
              <a:rPr lang="en-US" sz="2000" b="1" dirty="0">
                <a:solidFill>
                  <a:srgbClr val="FFFFCC"/>
                </a:solidFill>
                <a:latin typeface="Papyrus" pitchFamily="66" charset="0"/>
              </a:rPr>
              <a:t>A recipe for love, MS New York Public Library, </a:t>
            </a:r>
            <a:r>
              <a:rPr lang="en-US" sz="2000" b="1" dirty="0" err="1">
                <a:solidFill>
                  <a:srgbClr val="FFFFCC"/>
                </a:solidFill>
                <a:latin typeface="Papyrus" pitchFamily="66" charset="0"/>
              </a:rPr>
              <a:t>Heb</a:t>
            </a:r>
            <a:r>
              <a:rPr lang="en-US" sz="2000" b="1" dirty="0">
                <a:solidFill>
                  <a:srgbClr val="FFFFCC"/>
                </a:solidFill>
                <a:latin typeface="Papyrus" pitchFamily="66" charset="0"/>
              </a:rPr>
              <a:t> 190 (15th century)</a:t>
            </a:r>
            <a:endParaRPr lang="he-IL" sz="2000" b="1" dirty="0">
              <a:solidFill>
                <a:srgbClr val="FFFFCC"/>
              </a:solidFill>
              <a:latin typeface="Papyrus" pitchFamily="66" charset="0"/>
            </a:endParaRPr>
          </a:p>
          <a:p>
            <a:pPr algn="just" rtl="0"/>
            <a:endParaRPr lang="ru-RU" b="1" dirty="0" smtClean="0">
              <a:solidFill>
                <a:srgbClr val="339933"/>
              </a:solidFill>
            </a:endParaRPr>
          </a:p>
          <a:p>
            <a:pPr algn="just" rtl="0"/>
            <a:r>
              <a:rPr lang="ru-RU" b="1" dirty="0" smtClean="0">
                <a:solidFill>
                  <a:srgbClr val="339933"/>
                </a:solidFill>
              </a:rPr>
              <a:t>Для </a:t>
            </a:r>
            <a:r>
              <a:rPr lang="ru-RU" b="1" dirty="0">
                <a:solidFill>
                  <a:srgbClr val="339933"/>
                </a:solidFill>
              </a:rPr>
              <a:t>любви напиши на клочке новой льняной одежды, скрути из него фитиль и вставь в новую лампаду, и наполни ее розовым маслом. А напиши вот что: [здесь идут символы], </a:t>
            </a:r>
            <a:r>
              <a:rPr lang="en-US" b="1" dirty="0">
                <a:solidFill>
                  <a:srgbClr val="339933"/>
                </a:solidFill>
              </a:rPr>
              <a:t>aw </a:t>
            </a:r>
            <a:r>
              <a:rPr lang="en-US" b="1" dirty="0" err="1">
                <a:solidFill>
                  <a:srgbClr val="339933"/>
                </a:solidFill>
              </a:rPr>
              <a:t>ayw</a:t>
            </a:r>
            <a:r>
              <a:rPr lang="en-US" b="1" dirty="0">
                <a:solidFill>
                  <a:srgbClr val="339933"/>
                </a:solidFill>
              </a:rPr>
              <a:t> </a:t>
            </a:r>
            <a:r>
              <a:rPr lang="en-US" b="1" dirty="0" err="1">
                <a:solidFill>
                  <a:srgbClr val="339933"/>
                </a:solidFill>
              </a:rPr>
              <a:t>hh</a:t>
            </a:r>
            <a:r>
              <a:rPr lang="en-US" b="1" dirty="0">
                <a:solidFill>
                  <a:srgbClr val="339933"/>
                </a:solidFill>
              </a:rPr>
              <a:t> </a:t>
            </a:r>
            <a:r>
              <a:rPr lang="en-US" b="1" dirty="0" err="1">
                <a:solidFill>
                  <a:srgbClr val="339933"/>
                </a:solidFill>
              </a:rPr>
              <a:t>hhh</a:t>
            </a:r>
            <a:r>
              <a:rPr lang="en-US" b="1" dirty="0">
                <a:solidFill>
                  <a:srgbClr val="339933"/>
                </a:solidFill>
              </a:rPr>
              <a:t> www </a:t>
            </a:r>
            <a:r>
              <a:rPr lang="en-US" b="1" dirty="0" err="1">
                <a:solidFill>
                  <a:srgbClr val="339933"/>
                </a:solidFill>
              </a:rPr>
              <a:t>zzz</a:t>
            </a:r>
            <a:r>
              <a:rPr lang="ru-RU" b="1" dirty="0">
                <a:solidFill>
                  <a:srgbClr val="339933"/>
                </a:solidFill>
              </a:rPr>
              <a:t>. Вы, святые буквы и достославные символы, зажгите и воспламените сердце такой-то дочери такого-то великой любовью, </a:t>
            </a:r>
            <a:r>
              <a:rPr lang="ru-RU" b="1" dirty="0" err="1">
                <a:solidFill>
                  <a:srgbClr val="339933"/>
                </a:solidFill>
              </a:rPr>
              <a:t>а.а.с</a:t>
            </a:r>
            <a:r>
              <a:rPr lang="ru-RU" b="1" dirty="0">
                <a:solidFill>
                  <a:srgbClr val="339933"/>
                </a:solidFill>
              </a:rPr>
              <a:t>.</a:t>
            </a:r>
            <a:r>
              <a:rPr lang="he-IL" b="1" dirty="0" smtClean="0">
                <a:solidFill>
                  <a:srgbClr val="339933"/>
                </a:solidFill>
              </a:rPr>
              <a:t>'.</a:t>
            </a:r>
            <a:endParaRPr lang="he-IL" b="1" dirty="0">
              <a:solidFill>
                <a:srgbClr val="339933"/>
              </a:solidFill>
            </a:endParaRPr>
          </a:p>
        </p:txBody>
      </p:sp>
      <p:sp>
        <p:nvSpPr>
          <p:cNvPr id="37892" name="Text Box 4"/>
          <p:cNvSpPr txBox="1">
            <a:spLocks noChangeArrowheads="1"/>
          </p:cNvSpPr>
          <p:nvPr/>
        </p:nvSpPr>
        <p:spPr bwMode="auto">
          <a:xfrm>
            <a:off x="179388" y="548680"/>
            <a:ext cx="2376487" cy="584775"/>
          </a:xfrm>
          <a:prstGeom prst="rect">
            <a:avLst/>
          </a:prstGeom>
          <a:noFill/>
          <a:ln w="9525">
            <a:noFill/>
            <a:miter lim="800000"/>
            <a:headEnd/>
            <a:tailEnd/>
          </a:ln>
        </p:spPr>
        <p:txBody>
          <a:bodyPr>
            <a:spAutoFit/>
          </a:bodyPr>
          <a:lstStyle/>
          <a:p>
            <a:pPr algn="l">
              <a:spcBef>
                <a:spcPct val="50000"/>
              </a:spcBef>
            </a:pPr>
            <a:r>
              <a:rPr lang="ru-RU" sz="1600" b="1" dirty="0" smtClean="0">
                <a:solidFill>
                  <a:srgbClr val="003300"/>
                </a:solidFill>
              </a:rPr>
              <a:t>Амулет на ткани из Каирской </a:t>
            </a:r>
            <a:r>
              <a:rPr lang="ru-RU" sz="1600" b="1" dirty="0" err="1" smtClean="0">
                <a:solidFill>
                  <a:srgbClr val="003300"/>
                </a:solidFill>
              </a:rPr>
              <a:t>генизы</a:t>
            </a:r>
            <a:endParaRPr lang="en-US" sz="1600" b="1" dirty="0">
              <a:solidFill>
                <a:srgbClr val="00330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4931"/>
                                        </p:tgtEl>
                                        <p:attrNameLst>
                                          <p:attrName>style.visibility</p:attrName>
                                        </p:attrNameLst>
                                      </p:cBhvr>
                                      <p:to>
                                        <p:strVal val="visible"/>
                                      </p:to>
                                    </p:set>
                                    <p:animEffect transition="in" filter="fade">
                                      <p:cBhvr>
                                        <p:cTn id="7" dur="1000"/>
                                        <p:tgtEl>
                                          <p:spTgt spid="1249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descr="C:\Users\yuval\Desktop\Documents\Favorites\ספר הצלחות\הצלחת במכון בן צבי\תמונות הקערה\BZ_Presents_0181.JPG"/>
          <p:cNvPicPr>
            <a:picLocks noChangeAspect="1" noChangeArrowheads="1"/>
          </p:cNvPicPr>
          <p:nvPr/>
        </p:nvPicPr>
        <p:blipFill>
          <a:blip r:embed="rId2" cstate="print"/>
          <a:srcRect/>
          <a:stretch>
            <a:fillRect/>
          </a:stretch>
        </p:blipFill>
        <p:spPr bwMode="auto">
          <a:xfrm>
            <a:off x="683568" y="1749962"/>
            <a:ext cx="7272808" cy="4865110"/>
          </a:xfrm>
          <a:prstGeom prst="rect">
            <a:avLst/>
          </a:prstGeom>
          <a:ln>
            <a:noFill/>
          </a:ln>
          <a:effectLst>
            <a:softEdge rad="112500"/>
          </a:effectLst>
        </p:spPr>
      </p:pic>
      <p:sp>
        <p:nvSpPr>
          <p:cNvPr id="3" name="TextBox 2"/>
          <p:cNvSpPr txBox="1"/>
          <p:nvPr/>
        </p:nvSpPr>
        <p:spPr>
          <a:xfrm>
            <a:off x="323528" y="149107"/>
            <a:ext cx="8496944" cy="1492716"/>
          </a:xfrm>
          <a:prstGeom prst="rect">
            <a:avLst/>
          </a:prstGeom>
          <a:noFill/>
        </p:spPr>
        <p:txBody>
          <a:bodyPr wrap="square" rtlCol="1">
            <a:spAutoFit/>
          </a:bodyPr>
          <a:lstStyle/>
          <a:p>
            <a:pPr algn="l" rtl="0"/>
            <a:r>
              <a:rPr lang="en-US" sz="2800" b="1" dirty="0">
                <a:solidFill>
                  <a:srgbClr val="FFFFCC"/>
                </a:solidFill>
                <a:effectLst>
                  <a:outerShdw blurRad="38100" dist="38100" dir="2700000" algn="tl">
                    <a:srgbClr val="000000">
                      <a:alpha val="43137"/>
                    </a:srgbClr>
                  </a:outerShdw>
                </a:effectLst>
                <a:latin typeface="Papyrus" panose="03070502060502030205" pitchFamily="66" charset="0"/>
                <a:cs typeface="Guttman Calligraphic" pitchFamily="2" charset="-79"/>
              </a:rPr>
              <a:t>A harmful magic bowl </a:t>
            </a:r>
            <a:r>
              <a:rPr lang="en-US" sz="2800" b="1" dirty="0" smtClean="0">
                <a:solidFill>
                  <a:srgbClr val="FFFFCC"/>
                </a:solidFill>
                <a:effectLst>
                  <a:outerShdw blurRad="38100" dist="38100" dir="2700000" algn="tl">
                    <a:srgbClr val="000000">
                      <a:alpha val="43137"/>
                    </a:srgbClr>
                  </a:outerShdw>
                </a:effectLst>
                <a:latin typeface="Papyrus" panose="03070502060502030205" pitchFamily="66" charset="0"/>
                <a:cs typeface="Guttman Calligraphic" pitchFamily="2" charset="-79"/>
              </a:rPr>
              <a:t>written against </a:t>
            </a:r>
          </a:p>
          <a:p>
            <a:pPr algn="l" rtl="0"/>
            <a:r>
              <a:rPr lang="en-US" sz="2800" b="1" dirty="0" err="1" smtClean="0">
                <a:solidFill>
                  <a:srgbClr val="FFFFCC"/>
                </a:solidFill>
                <a:effectLst>
                  <a:outerShdw blurRad="38100" dist="38100" dir="2700000" algn="tl">
                    <a:srgbClr val="000000">
                      <a:alpha val="43137"/>
                    </a:srgbClr>
                  </a:outerShdw>
                </a:effectLst>
                <a:latin typeface="Papyrus" panose="03070502060502030205" pitchFamily="66" charset="0"/>
                <a:cs typeface="Guttman Calligraphic" pitchFamily="2" charset="-79"/>
              </a:rPr>
              <a:t>Freha</a:t>
            </a:r>
            <a:r>
              <a:rPr lang="en-US" sz="2800" b="1" dirty="0" smtClean="0">
                <a:solidFill>
                  <a:srgbClr val="FFFFCC"/>
                </a:solidFill>
                <a:effectLst>
                  <a:outerShdw blurRad="38100" dist="38100" dir="2700000" algn="tl">
                    <a:srgbClr val="000000">
                      <a:alpha val="43137"/>
                    </a:srgbClr>
                  </a:outerShdw>
                </a:effectLst>
                <a:latin typeface="Papyrus" panose="03070502060502030205" pitchFamily="66" charset="0"/>
                <a:cs typeface="Guttman Calligraphic" pitchFamily="2" charset="-79"/>
              </a:rPr>
              <a:t> </a:t>
            </a:r>
            <a:r>
              <a:rPr lang="en-US" sz="2800" b="1" dirty="0">
                <a:solidFill>
                  <a:srgbClr val="FFFFCC"/>
                </a:solidFill>
                <a:effectLst>
                  <a:outerShdw blurRad="38100" dist="38100" dir="2700000" algn="tl">
                    <a:srgbClr val="000000">
                      <a:alpha val="43137"/>
                    </a:srgbClr>
                  </a:outerShdw>
                </a:effectLst>
                <a:latin typeface="Papyrus" panose="03070502060502030205" pitchFamily="66" charset="0"/>
                <a:cs typeface="Guttman Calligraphic" pitchFamily="2" charset="-79"/>
              </a:rPr>
              <a:t>daughter of </a:t>
            </a:r>
            <a:r>
              <a:rPr lang="en-US" sz="2800" b="1" dirty="0" err="1" smtClean="0">
                <a:solidFill>
                  <a:srgbClr val="FFFFCC"/>
                </a:solidFill>
                <a:effectLst>
                  <a:outerShdw blurRad="38100" dist="38100" dir="2700000" algn="tl">
                    <a:srgbClr val="000000">
                      <a:alpha val="43137"/>
                    </a:srgbClr>
                  </a:outerShdw>
                </a:effectLst>
                <a:latin typeface="Papyrus" panose="03070502060502030205" pitchFamily="66" charset="0"/>
                <a:cs typeface="Guttman Calligraphic" pitchFamily="2" charset="-79"/>
              </a:rPr>
              <a:t>Rahma</a:t>
            </a:r>
            <a:r>
              <a:rPr lang="en-US" sz="2800" b="1" dirty="0" smtClean="0">
                <a:solidFill>
                  <a:srgbClr val="FFFFCC"/>
                </a:solidFill>
                <a:effectLst>
                  <a:outerShdw blurRad="38100" dist="38100" dir="2700000" algn="tl">
                    <a:srgbClr val="000000">
                      <a:alpha val="43137"/>
                    </a:srgbClr>
                  </a:outerShdw>
                </a:effectLst>
                <a:latin typeface="Papyrus" panose="03070502060502030205" pitchFamily="66" charset="0"/>
                <a:cs typeface="Guttman Calligraphic" pitchFamily="2" charset="-79"/>
              </a:rPr>
              <a:t> </a:t>
            </a:r>
          </a:p>
          <a:p>
            <a:pPr algn="l" rtl="0">
              <a:lnSpc>
                <a:spcPts val="1800"/>
              </a:lnSpc>
            </a:pPr>
            <a:endParaRPr lang="en-US" sz="2400" b="1" dirty="0">
              <a:solidFill>
                <a:srgbClr val="FFFFCC"/>
              </a:solidFill>
              <a:effectLst>
                <a:outerShdw blurRad="38100" dist="38100" dir="2700000" algn="tl">
                  <a:srgbClr val="000000">
                    <a:alpha val="43137"/>
                  </a:srgbClr>
                </a:outerShdw>
              </a:effectLst>
              <a:latin typeface="Papyrus" panose="03070502060502030205" pitchFamily="66" charset="0"/>
              <a:cs typeface="Guttman Calligraphic" pitchFamily="2" charset="-79"/>
            </a:endParaRPr>
          </a:p>
          <a:p>
            <a:pPr algn="l" rtl="0"/>
            <a:r>
              <a:rPr lang="en-US" sz="2000" b="1" dirty="0" smtClean="0">
                <a:solidFill>
                  <a:srgbClr val="FFFFCC"/>
                </a:solidFill>
                <a:effectLst>
                  <a:outerShdw blurRad="38100" dist="38100" dir="2700000" algn="tl">
                    <a:srgbClr val="000000">
                      <a:alpha val="43137"/>
                    </a:srgbClr>
                  </a:outerShdw>
                </a:effectLst>
                <a:latin typeface="Papyrus" panose="03070502060502030205" pitchFamily="66" charset="0"/>
                <a:cs typeface="Guttman Calligraphic" pitchFamily="2" charset="-79"/>
              </a:rPr>
              <a:t>found </a:t>
            </a:r>
            <a:r>
              <a:rPr lang="en-US" sz="2000" b="1" dirty="0">
                <a:solidFill>
                  <a:srgbClr val="FFFFCC"/>
                </a:solidFill>
                <a:effectLst>
                  <a:outerShdw blurRad="38100" dist="38100" dir="2700000" algn="tl">
                    <a:srgbClr val="000000">
                      <a:alpha val="43137"/>
                    </a:srgbClr>
                  </a:outerShdw>
                </a:effectLst>
                <a:latin typeface="Papyrus" panose="03070502060502030205" pitchFamily="66" charset="0"/>
                <a:cs typeface="Guttman Calligraphic" pitchFamily="2" charset="-79"/>
              </a:rPr>
              <a:t>in the </a:t>
            </a:r>
            <a:r>
              <a:rPr lang="en-US" sz="2000" b="1" dirty="0" smtClean="0">
                <a:solidFill>
                  <a:srgbClr val="FFFFCC"/>
                </a:solidFill>
                <a:effectLst>
                  <a:outerShdw blurRad="38100" dist="38100" dir="2700000" algn="tl">
                    <a:srgbClr val="000000">
                      <a:alpha val="43137"/>
                    </a:srgbClr>
                  </a:outerShdw>
                </a:effectLst>
                <a:latin typeface="Papyrus" panose="03070502060502030205" pitchFamily="66" charset="0"/>
                <a:cs typeface="Guttman Calligraphic" pitchFamily="2" charset="-79"/>
              </a:rPr>
              <a:t>See of Galilee 1961. </a:t>
            </a:r>
            <a:r>
              <a:rPr lang="en-US" sz="2000" b="1" dirty="0">
                <a:solidFill>
                  <a:srgbClr val="FFFFCC"/>
                </a:solidFill>
                <a:effectLst>
                  <a:outerShdw blurRad="38100" dist="38100" dir="2700000" algn="tl">
                    <a:srgbClr val="000000">
                      <a:alpha val="43137"/>
                    </a:srgbClr>
                  </a:outerShdw>
                </a:effectLst>
                <a:latin typeface="Papyrus" panose="03070502060502030205" pitchFamily="66" charset="0"/>
                <a:cs typeface="Guttman Calligraphic" pitchFamily="2" charset="-79"/>
              </a:rPr>
              <a:t>Ben-Zvi </a:t>
            </a:r>
            <a:r>
              <a:rPr lang="en-US" sz="2000" b="1" dirty="0" smtClean="0">
                <a:solidFill>
                  <a:srgbClr val="FFFFCC"/>
                </a:solidFill>
                <a:effectLst>
                  <a:outerShdw blurRad="38100" dist="38100" dir="2700000" algn="tl">
                    <a:srgbClr val="000000">
                      <a:alpha val="43137"/>
                    </a:srgbClr>
                  </a:outerShdw>
                </a:effectLst>
                <a:latin typeface="Papyrus" panose="03070502060502030205" pitchFamily="66" charset="0"/>
                <a:cs typeface="Guttman Calligraphic" pitchFamily="2" charset="-79"/>
              </a:rPr>
              <a:t>collection</a:t>
            </a:r>
            <a:endParaRPr lang="he-IL" sz="2000" b="1" dirty="0" smtClean="0">
              <a:solidFill>
                <a:srgbClr val="00B050"/>
              </a:solidFill>
              <a:effectLst>
                <a:outerShdw blurRad="38100" dist="38100" dir="2700000" algn="tl">
                  <a:srgbClr val="000000">
                    <a:alpha val="43137"/>
                  </a:srgbClr>
                </a:outerShdw>
              </a:effectLst>
              <a:latin typeface="Guttman-Aram" panose="02010401010101010101" pitchFamily="2" charset="-79"/>
              <a:cs typeface="Guttman-Aram" panose="02010401010101010101" pitchFamily="2" charset="-79"/>
            </a:endParaRPr>
          </a:p>
        </p:txBody>
      </p:sp>
    </p:spTree>
    <p:extLst>
      <p:ext uri="{BB962C8B-B14F-4D97-AF65-F5344CB8AC3E}">
        <p14:creationId xmlns:p14="http://schemas.microsoft.com/office/powerpoint/2010/main" val="3955054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3"/>
          <p:cNvSpPr>
            <a:spLocks noGrp="1" noChangeArrowheads="1"/>
          </p:cNvSpPr>
          <p:nvPr>
            <p:ph type="title"/>
          </p:nvPr>
        </p:nvSpPr>
        <p:spPr>
          <a:xfrm>
            <a:off x="179512" y="980728"/>
            <a:ext cx="4680520" cy="1224136"/>
          </a:xfrm>
        </p:spPr>
        <p:txBody>
          <a:bodyPr/>
          <a:lstStyle/>
          <a:p>
            <a:pPr algn="l" rtl="0" eaLnBrk="1" hangingPunct="1">
              <a:defRPr/>
            </a:pPr>
            <a:r>
              <a:rPr lang="en-US" sz="2800" b="1" dirty="0" smtClean="0">
                <a:solidFill>
                  <a:srgbClr val="FFFFCC"/>
                </a:solidFill>
                <a:effectLst>
                  <a:outerShdw blurRad="38100" dist="38100" dir="2700000" algn="tl">
                    <a:srgbClr val="000000">
                      <a:alpha val="43137"/>
                    </a:srgbClr>
                  </a:outerShdw>
                </a:effectLst>
                <a:latin typeface="Papyrus" panose="03070502060502030205" pitchFamily="66" charset="0"/>
                <a:cs typeface="Guttman Calligraphic" pitchFamily="2" charset="-79"/>
              </a:rPr>
              <a:t>A magic plate (</a:t>
            </a:r>
            <a:r>
              <a:rPr lang="en-US" sz="2800" b="1" i="1" dirty="0" err="1" smtClean="0">
                <a:solidFill>
                  <a:srgbClr val="FFFFCC"/>
                </a:solidFill>
                <a:effectLst>
                  <a:outerShdw blurRad="38100" dist="38100" dir="2700000" algn="tl">
                    <a:srgbClr val="000000">
                      <a:alpha val="43137"/>
                    </a:srgbClr>
                  </a:outerShdw>
                </a:effectLst>
                <a:latin typeface="Papyrus" panose="03070502060502030205" pitchFamily="66" charset="0"/>
                <a:cs typeface="Guttman Calligraphic" pitchFamily="2" charset="-79"/>
              </a:rPr>
              <a:t>Tasa</a:t>
            </a:r>
            <a:r>
              <a:rPr lang="en-US" sz="2800" b="1" dirty="0" smtClean="0">
                <a:solidFill>
                  <a:srgbClr val="FFFFCC"/>
                </a:solidFill>
                <a:effectLst>
                  <a:outerShdw blurRad="38100" dist="38100" dir="2700000" algn="tl">
                    <a:srgbClr val="000000">
                      <a:alpha val="43137"/>
                    </a:srgbClr>
                  </a:outerShdw>
                </a:effectLst>
                <a:latin typeface="Papyrus" panose="03070502060502030205" pitchFamily="66" charset="0"/>
                <a:cs typeface="Guttman Calligraphic" pitchFamily="2" charset="-79"/>
              </a:rPr>
              <a:t>)</a:t>
            </a:r>
            <a:br>
              <a:rPr lang="en-US" sz="2800" b="1" dirty="0" smtClean="0">
                <a:solidFill>
                  <a:srgbClr val="FFFFCC"/>
                </a:solidFill>
                <a:effectLst>
                  <a:outerShdw blurRad="38100" dist="38100" dir="2700000" algn="tl">
                    <a:srgbClr val="000000">
                      <a:alpha val="43137"/>
                    </a:srgbClr>
                  </a:outerShdw>
                </a:effectLst>
                <a:latin typeface="Papyrus" panose="03070502060502030205" pitchFamily="66" charset="0"/>
                <a:cs typeface="Guttman Calligraphic" pitchFamily="2" charset="-79"/>
              </a:rPr>
            </a:br>
            <a:r>
              <a:rPr lang="en-US" sz="2800" b="1" dirty="0" smtClean="0">
                <a:solidFill>
                  <a:srgbClr val="FFFFCC"/>
                </a:solidFill>
                <a:effectLst>
                  <a:outerShdw blurRad="38100" dist="38100" dir="2700000" algn="tl">
                    <a:srgbClr val="000000">
                      <a:alpha val="43137"/>
                    </a:srgbClr>
                  </a:outerShdw>
                </a:effectLst>
                <a:latin typeface="Papyrus" panose="03070502060502030205" pitchFamily="66" charset="0"/>
                <a:cs typeface="Guttman Calligraphic" pitchFamily="2" charset="-79"/>
              </a:rPr>
              <a:t>from the modern cemetery of </a:t>
            </a:r>
            <a:r>
              <a:rPr lang="en-US" sz="2800" b="1" dirty="0" err="1" smtClean="0">
                <a:solidFill>
                  <a:srgbClr val="FFFFCC"/>
                </a:solidFill>
                <a:effectLst>
                  <a:outerShdw blurRad="38100" dist="38100" dir="2700000" algn="tl">
                    <a:srgbClr val="000000">
                      <a:alpha val="43137"/>
                    </a:srgbClr>
                  </a:outerShdw>
                </a:effectLst>
                <a:latin typeface="Papyrus" panose="03070502060502030205" pitchFamily="66" charset="0"/>
                <a:cs typeface="Guttman Calligraphic" pitchFamily="2" charset="-79"/>
              </a:rPr>
              <a:t>Yeruham</a:t>
            </a:r>
            <a:r>
              <a:rPr lang="en-US" sz="2400" b="1" dirty="0" smtClean="0">
                <a:solidFill>
                  <a:srgbClr val="FFFFCC"/>
                </a:solidFill>
                <a:effectLst>
                  <a:outerShdw blurRad="38100" dist="38100" dir="2700000" algn="tl">
                    <a:srgbClr val="000000">
                      <a:alpha val="43137"/>
                    </a:srgbClr>
                  </a:outerShdw>
                </a:effectLst>
                <a:latin typeface="Papyrus" panose="03070502060502030205" pitchFamily="66" charset="0"/>
                <a:cs typeface="Guttman Calligraphic" pitchFamily="2" charset="-79"/>
              </a:rPr>
              <a:t>, 1997</a:t>
            </a:r>
            <a:endParaRPr lang="en-US" sz="2400" b="1" dirty="0" smtClean="0">
              <a:solidFill>
                <a:srgbClr val="339933"/>
              </a:solidFill>
              <a:effectLst>
                <a:outerShdw blurRad="38100" dist="38100" dir="2700000" algn="tl">
                  <a:srgbClr val="000000"/>
                </a:outerShdw>
              </a:effectLst>
              <a:latin typeface="Narkisim" panose="020E0502050101010101" pitchFamily="34" charset="-79"/>
              <a:cs typeface="Guttman-Aram" panose="02010401010101010101" pitchFamily="2" charset="-79"/>
            </a:endParaRPr>
          </a:p>
        </p:txBody>
      </p:sp>
      <p:graphicFrame>
        <p:nvGraphicFramePr>
          <p:cNvPr id="3074" name="Object 6"/>
          <p:cNvGraphicFramePr>
            <a:graphicFrameLocks noGrp="1" noChangeAspect="1"/>
          </p:cNvGraphicFramePr>
          <p:nvPr>
            <p:ph idx="1"/>
            <p:extLst>
              <p:ext uri="{D42A27DB-BD31-4B8C-83A1-F6EECF244321}">
                <p14:modId xmlns:p14="http://schemas.microsoft.com/office/powerpoint/2010/main" val="1583705267"/>
              </p:ext>
            </p:extLst>
          </p:nvPr>
        </p:nvGraphicFramePr>
        <p:xfrm>
          <a:off x="2700354" y="1988840"/>
          <a:ext cx="6048109" cy="4176464"/>
        </p:xfrm>
        <a:graphic>
          <a:graphicData uri="http://schemas.openxmlformats.org/presentationml/2006/ole">
            <mc:AlternateContent xmlns:mc="http://schemas.openxmlformats.org/markup-compatibility/2006">
              <mc:Choice xmlns:v="urn:schemas-microsoft-com:vml" Requires="v">
                <p:oleObj spid="_x0000_s146460" name="Bitmap Image" r:id="rId3" imgW="5295960" imgH="3657600" progId="Paint.Picture">
                  <p:embed/>
                </p:oleObj>
              </mc:Choice>
              <mc:Fallback>
                <p:oleObj name="Bitmap Image" r:id="rId3" imgW="5295960" imgH="3657600" progId="Paint.Picture">
                  <p:embed/>
                  <p:pic>
                    <p:nvPicPr>
                      <p:cNvPr id="0" name=""/>
                      <p:cNvPicPr>
                        <a:picLocks noChangeAspect="1" noChangeArrowheads="1"/>
                      </p:cNvPicPr>
                      <p:nvPr/>
                    </p:nvPicPr>
                    <p:blipFill>
                      <a:blip r:embed="rId4"/>
                      <a:srcRect/>
                      <a:stretch>
                        <a:fillRect/>
                      </a:stretch>
                    </p:blipFill>
                    <p:spPr bwMode="auto">
                      <a:xfrm>
                        <a:off x="2700354" y="1988840"/>
                        <a:ext cx="6048109" cy="4176464"/>
                      </a:xfrm>
                      <a:prstGeom prst="rect">
                        <a:avLst/>
                      </a:prstGeom>
                      <a:noFill/>
                      <a:ln w="114300">
                        <a:solidFill>
                          <a:srgbClr val="339933"/>
                        </a:solidFill>
                        <a:miter lim="800000"/>
                        <a:headEnd/>
                        <a:tailEnd/>
                      </a:ln>
                    </p:spPr>
                  </p:pic>
                </p:oleObj>
              </mc:Fallback>
            </mc:AlternateContent>
          </a:graphicData>
        </a:graphic>
      </p:graphicFrame>
    </p:spTree>
    <p:extLst>
      <p:ext uri="{BB962C8B-B14F-4D97-AF65-F5344CB8AC3E}">
        <p14:creationId xmlns:p14="http://schemas.microsoft.com/office/powerpoint/2010/main" val="6729567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p:cNvPicPr>
            <a:picLocks noChangeAspect="1" noChangeArrowheads="1"/>
          </p:cNvPicPr>
          <p:nvPr/>
        </p:nvPicPr>
        <p:blipFill>
          <a:blip r:embed="rId2" cstate="print"/>
          <a:srcRect/>
          <a:stretch>
            <a:fillRect/>
          </a:stretch>
        </p:blipFill>
        <p:spPr bwMode="auto">
          <a:xfrm>
            <a:off x="0" y="0"/>
            <a:ext cx="9144000" cy="6859588"/>
          </a:xfrm>
          <a:prstGeom prst="rect">
            <a:avLst/>
          </a:prstGeom>
          <a:noFill/>
          <a:ln w="9525">
            <a:noFill/>
            <a:miter lim="800000"/>
            <a:headEnd/>
            <a:tailEnd/>
          </a:ln>
        </p:spPr>
      </p:pic>
      <p:sp>
        <p:nvSpPr>
          <p:cNvPr id="10245" name="Text Box 5"/>
          <p:cNvSpPr txBox="1">
            <a:spLocks noChangeArrowheads="1"/>
          </p:cNvSpPr>
          <p:nvPr/>
        </p:nvSpPr>
        <p:spPr bwMode="auto">
          <a:xfrm>
            <a:off x="179388" y="116632"/>
            <a:ext cx="2520950" cy="2014538"/>
          </a:xfrm>
          <a:prstGeom prst="rect">
            <a:avLst/>
          </a:prstGeom>
          <a:noFill/>
          <a:ln w="9525">
            <a:noFill/>
            <a:miter lim="800000"/>
            <a:headEnd/>
            <a:tailEnd/>
          </a:ln>
          <a:effectLst/>
        </p:spPr>
        <p:txBody>
          <a:bodyPr>
            <a:spAutoFit/>
          </a:bodyPr>
          <a:lstStyle/>
          <a:p>
            <a:pPr algn="l" rtl="0">
              <a:spcBef>
                <a:spcPct val="50000"/>
              </a:spcBef>
              <a:defRPr/>
            </a:pPr>
            <a:r>
              <a:rPr lang="en-US" sz="2800" b="1" dirty="0">
                <a:solidFill>
                  <a:schemeClr val="accent2">
                    <a:lumMod val="20000"/>
                    <a:lumOff val="80000"/>
                  </a:schemeClr>
                </a:solidFill>
                <a:effectLst>
                  <a:outerShdw blurRad="38100" dist="38100" dir="2700000" algn="tl">
                    <a:srgbClr val="000000"/>
                  </a:outerShdw>
                </a:effectLst>
                <a:latin typeface="Papyrus" pitchFamily="66" charset="0"/>
              </a:rPr>
              <a:t>Israel 2005:</a:t>
            </a:r>
          </a:p>
          <a:p>
            <a:pPr algn="l" rtl="0">
              <a:spcBef>
                <a:spcPct val="50000"/>
              </a:spcBef>
              <a:defRPr/>
            </a:pPr>
            <a:r>
              <a:rPr lang="en-US" sz="2800" b="1" dirty="0">
                <a:solidFill>
                  <a:schemeClr val="accent2">
                    <a:lumMod val="20000"/>
                    <a:lumOff val="80000"/>
                  </a:schemeClr>
                </a:solidFill>
                <a:effectLst>
                  <a:outerShdw blurRad="38100" dist="38100" dir="2700000" algn="tl">
                    <a:srgbClr val="000000"/>
                  </a:outerShdw>
                </a:effectLst>
                <a:latin typeface="Papyrus" pitchFamily="66" charset="0"/>
              </a:rPr>
              <a:t>Israel </a:t>
            </a:r>
            <a:r>
              <a:rPr lang="en-US" sz="2800" b="1" dirty="0" err="1">
                <a:solidFill>
                  <a:schemeClr val="accent2">
                    <a:lumMod val="20000"/>
                    <a:lumOff val="80000"/>
                  </a:schemeClr>
                </a:solidFill>
                <a:effectLst>
                  <a:outerShdw blurRad="38100" dist="38100" dir="2700000" algn="tl">
                    <a:srgbClr val="000000"/>
                  </a:outerShdw>
                </a:effectLst>
                <a:latin typeface="Papyrus" pitchFamily="66" charset="0"/>
              </a:rPr>
              <a:t>Me’ir</a:t>
            </a:r>
            <a:r>
              <a:rPr lang="en-US" sz="2800" b="1" dirty="0">
                <a:solidFill>
                  <a:schemeClr val="accent2">
                    <a:lumMod val="20000"/>
                    <a:lumOff val="80000"/>
                  </a:schemeClr>
                </a:solidFill>
                <a:effectLst>
                  <a:outerShdw blurRad="38100" dist="38100" dir="2700000" algn="tl">
                    <a:srgbClr val="000000"/>
                  </a:outerShdw>
                </a:effectLst>
                <a:latin typeface="Papyrus" pitchFamily="66" charset="0"/>
              </a:rPr>
              <a:t> </a:t>
            </a:r>
            <a:r>
              <a:rPr lang="en-US" sz="2800" b="1" dirty="0" err="1">
                <a:solidFill>
                  <a:schemeClr val="accent2">
                    <a:lumMod val="20000"/>
                    <a:lumOff val="80000"/>
                  </a:schemeClr>
                </a:solidFill>
                <a:effectLst>
                  <a:outerShdw blurRad="38100" dist="38100" dir="2700000" algn="tl">
                    <a:srgbClr val="000000"/>
                  </a:outerShdw>
                </a:effectLst>
                <a:latin typeface="Papyrus" pitchFamily="66" charset="0"/>
              </a:rPr>
              <a:t>Almagor’s</a:t>
            </a:r>
            <a:r>
              <a:rPr lang="en-US" sz="2800" b="1" dirty="0">
                <a:solidFill>
                  <a:schemeClr val="accent2">
                    <a:lumMod val="20000"/>
                    <a:lumOff val="80000"/>
                  </a:schemeClr>
                </a:solidFill>
                <a:effectLst>
                  <a:outerShdw blurRad="38100" dist="38100" dir="2700000" algn="tl">
                    <a:srgbClr val="000000"/>
                  </a:outerShdw>
                </a:effectLst>
                <a:latin typeface="Papyrus" pitchFamily="66" charset="0"/>
              </a:rPr>
              <a:t> plate</a:t>
            </a:r>
          </a:p>
        </p:txBody>
      </p:sp>
    </p:spTree>
    <p:extLst>
      <p:ext uri="{BB962C8B-B14F-4D97-AF65-F5344CB8AC3E}">
        <p14:creationId xmlns:p14="http://schemas.microsoft.com/office/powerpoint/2010/main" val="34121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0"/>
                                  </p:stCondLst>
                                  <p:childTnLst>
                                    <p:set>
                                      <p:cBhvr>
                                        <p:cTn id="6" dur="1" fill="hold">
                                          <p:stCondLst>
                                            <p:cond delay="0"/>
                                          </p:stCondLst>
                                        </p:cTn>
                                        <p:tgtEl>
                                          <p:spTgt spid="10244"/>
                                        </p:tgtEl>
                                        <p:attrNameLst>
                                          <p:attrName>style.visibility</p:attrName>
                                        </p:attrNameLst>
                                      </p:cBhvr>
                                      <p:to>
                                        <p:strVal val="visible"/>
                                      </p:to>
                                    </p:set>
                                    <p:animEffect transition="in" filter="wedge">
                                      <p:cBhvr>
                                        <p:cTn id="7" dur="2000"/>
                                        <p:tgtEl>
                                          <p:spTgt spid="10244"/>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0245"/>
                                        </p:tgtEl>
                                        <p:attrNameLst>
                                          <p:attrName>style.visibility</p:attrName>
                                        </p:attrNameLst>
                                      </p:cBhvr>
                                      <p:to>
                                        <p:strVal val="visible"/>
                                      </p:to>
                                    </p:set>
                                    <p:animEffect transition="in" filter="fade">
                                      <p:cBhvr>
                                        <p:cTn id="11" dur="2000"/>
                                        <p:tgtEl>
                                          <p:spTgt spid="10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4"/>
          <p:cNvPicPr>
            <a:picLocks noChangeAspect="1" noChangeArrowheads="1"/>
          </p:cNvPicPr>
          <p:nvPr/>
        </p:nvPicPr>
        <p:blipFill>
          <a:blip r:embed="rId2" cstate="print"/>
          <a:srcRect/>
          <a:stretch>
            <a:fillRect/>
          </a:stretch>
        </p:blipFill>
        <p:spPr bwMode="auto">
          <a:xfrm>
            <a:off x="2124075" y="261938"/>
            <a:ext cx="5016500" cy="6551612"/>
          </a:xfrm>
          <a:prstGeom prst="rect">
            <a:avLst/>
          </a:prstGeom>
          <a:noFill/>
          <a:ln w="9525">
            <a:noFill/>
            <a:miter lim="800000"/>
            <a:headEnd/>
            <a:tailEnd/>
          </a:ln>
        </p:spPr>
      </p:pic>
      <p:pic>
        <p:nvPicPr>
          <p:cNvPr id="25606" name="Picture 6"/>
          <p:cNvPicPr>
            <a:picLocks noChangeAspect="1" noChangeArrowheads="1"/>
          </p:cNvPicPr>
          <p:nvPr/>
        </p:nvPicPr>
        <p:blipFill>
          <a:blip r:embed="rId3" cstate="print"/>
          <a:srcRect/>
          <a:stretch>
            <a:fillRect/>
          </a:stretch>
        </p:blipFill>
        <p:spPr bwMode="auto">
          <a:xfrm>
            <a:off x="144463" y="115888"/>
            <a:ext cx="8964612" cy="6721475"/>
          </a:xfrm>
          <a:prstGeom prst="rect">
            <a:avLst/>
          </a:prstGeom>
          <a:noFill/>
          <a:ln w="9525">
            <a:noFill/>
            <a:miter lim="800000"/>
            <a:headEnd/>
            <a:tailEnd/>
          </a:ln>
        </p:spPr>
      </p:pic>
      <p:pic>
        <p:nvPicPr>
          <p:cNvPr id="25607" name="Picture 7"/>
          <p:cNvPicPr>
            <a:picLocks noChangeAspect="1" noChangeArrowheads="1"/>
          </p:cNvPicPr>
          <p:nvPr/>
        </p:nvPicPr>
        <p:blipFill>
          <a:blip r:embed="rId4" cstate="print"/>
          <a:srcRect/>
          <a:stretch>
            <a:fillRect/>
          </a:stretch>
        </p:blipFill>
        <p:spPr bwMode="auto">
          <a:xfrm>
            <a:off x="2195513" y="144463"/>
            <a:ext cx="5113337" cy="6669087"/>
          </a:xfrm>
          <a:prstGeom prst="rect">
            <a:avLst/>
          </a:prstGeom>
          <a:noFill/>
          <a:ln w="9525">
            <a:noFill/>
            <a:miter lim="800000"/>
            <a:headEnd/>
            <a:tailEnd/>
          </a:ln>
        </p:spPr>
      </p:pic>
      <p:pic>
        <p:nvPicPr>
          <p:cNvPr id="25608" name="Picture 8"/>
          <p:cNvPicPr>
            <a:picLocks noChangeAspect="1" noChangeArrowheads="1"/>
          </p:cNvPicPr>
          <p:nvPr/>
        </p:nvPicPr>
        <p:blipFill>
          <a:blip r:embed="rId5" cstate="print"/>
          <a:srcRect/>
          <a:stretch>
            <a:fillRect/>
          </a:stretch>
        </p:blipFill>
        <p:spPr bwMode="auto">
          <a:xfrm>
            <a:off x="107950" y="115888"/>
            <a:ext cx="8964613" cy="6723062"/>
          </a:xfrm>
          <a:prstGeom prst="rect">
            <a:avLst/>
          </a:prstGeom>
          <a:noFill/>
          <a:ln w="9525">
            <a:noFill/>
            <a:miter lim="800000"/>
            <a:headEnd/>
            <a:tailEnd/>
          </a:ln>
        </p:spPr>
      </p:pic>
    </p:spTree>
    <p:extLst>
      <p:ext uri="{BB962C8B-B14F-4D97-AF65-F5344CB8AC3E}">
        <p14:creationId xmlns:p14="http://schemas.microsoft.com/office/powerpoint/2010/main" val="1699270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25604"/>
                                        </p:tgtEl>
                                      </p:cBhvr>
                                    </p:animEffect>
                                    <p:set>
                                      <p:cBhvr>
                                        <p:cTn id="7" dur="1" fill="hold">
                                          <p:stCondLst>
                                            <p:cond delay="1999"/>
                                          </p:stCondLst>
                                        </p:cTn>
                                        <p:tgtEl>
                                          <p:spTgt spid="2560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5606"/>
                                        </p:tgtEl>
                                        <p:attrNameLst>
                                          <p:attrName>style.visibility</p:attrName>
                                        </p:attrNameLst>
                                      </p:cBhvr>
                                      <p:to>
                                        <p:strVal val="visible"/>
                                      </p:to>
                                    </p:set>
                                    <p:animEffect transition="in" filter="fade">
                                      <p:cBhvr>
                                        <p:cTn id="10" dur="2000"/>
                                        <p:tgtEl>
                                          <p:spTgt spid="2560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2000"/>
                                        <p:tgtEl>
                                          <p:spTgt spid="25606"/>
                                        </p:tgtEl>
                                      </p:cBhvr>
                                    </p:animEffect>
                                    <p:set>
                                      <p:cBhvr>
                                        <p:cTn id="15" dur="1" fill="hold">
                                          <p:stCondLst>
                                            <p:cond delay="1999"/>
                                          </p:stCondLst>
                                        </p:cTn>
                                        <p:tgtEl>
                                          <p:spTgt spid="25606"/>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25607"/>
                                        </p:tgtEl>
                                        <p:attrNameLst>
                                          <p:attrName>style.visibility</p:attrName>
                                        </p:attrNameLst>
                                      </p:cBhvr>
                                      <p:to>
                                        <p:strVal val="visible"/>
                                      </p:to>
                                    </p:set>
                                    <p:animEffect transition="in" filter="fade">
                                      <p:cBhvr>
                                        <p:cTn id="18" dur="2000"/>
                                        <p:tgtEl>
                                          <p:spTgt spid="2560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2000"/>
                                        <p:tgtEl>
                                          <p:spTgt spid="25607"/>
                                        </p:tgtEl>
                                      </p:cBhvr>
                                    </p:animEffect>
                                    <p:set>
                                      <p:cBhvr>
                                        <p:cTn id="23" dur="1" fill="hold">
                                          <p:stCondLst>
                                            <p:cond delay="1999"/>
                                          </p:stCondLst>
                                        </p:cTn>
                                        <p:tgtEl>
                                          <p:spTgt spid="25607"/>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25608"/>
                                        </p:tgtEl>
                                        <p:attrNameLst>
                                          <p:attrName>style.visibility</p:attrName>
                                        </p:attrNameLst>
                                      </p:cBhvr>
                                      <p:to>
                                        <p:strVal val="visible"/>
                                      </p:to>
                                    </p:set>
                                    <p:animEffect transition="in" filter="fade">
                                      <p:cBhvr>
                                        <p:cTn id="26" dur="2000"/>
                                        <p:tgtEl>
                                          <p:spTgt spid="256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260648"/>
            <a:ext cx="7428449" cy="417646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5"/>
          <p:cNvPicPr>
            <a:picLocks noChangeAspect="1" noChangeArrowheads="1"/>
          </p:cNvPicPr>
          <p:nvPr/>
        </p:nvPicPr>
        <p:blipFill>
          <a:blip r:embed="rId3" cstate="print"/>
          <a:srcRect/>
          <a:stretch>
            <a:fillRect/>
          </a:stretch>
        </p:blipFill>
        <p:spPr bwMode="auto">
          <a:xfrm>
            <a:off x="270520" y="4687094"/>
            <a:ext cx="3581400" cy="1982266"/>
          </a:xfrm>
          <a:prstGeom prst="rect">
            <a:avLst/>
          </a:prstGeom>
          <a:ln>
            <a:noFill/>
          </a:ln>
          <a:effectLst>
            <a:softEdge rad="112500"/>
          </a:effectLst>
        </p:spPr>
      </p:pic>
      <p:sp>
        <p:nvSpPr>
          <p:cNvPr id="5" name="TextBox 4"/>
          <p:cNvSpPr txBox="1"/>
          <p:nvPr/>
        </p:nvSpPr>
        <p:spPr>
          <a:xfrm>
            <a:off x="3960440" y="4840704"/>
            <a:ext cx="5076056" cy="892552"/>
          </a:xfrm>
          <a:prstGeom prst="rect">
            <a:avLst/>
          </a:prstGeom>
          <a:noFill/>
        </p:spPr>
        <p:txBody>
          <a:bodyPr wrap="square" rtlCol="1">
            <a:spAutoFit/>
          </a:bodyPr>
          <a:lstStyle/>
          <a:p>
            <a:pPr algn="l" rtl="0"/>
            <a:r>
              <a:rPr lang="en-US" sz="2800" b="1" dirty="0" smtClean="0">
                <a:solidFill>
                  <a:srgbClr val="A9DA74"/>
                </a:solidFill>
                <a:latin typeface="Papyrus" panose="03070502060502030205" pitchFamily="66" charset="0"/>
                <a:cs typeface="Guttman Keren" pitchFamily="2" charset="-79"/>
              </a:rPr>
              <a:t>A Microfilmed Book of Zohar</a:t>
            </a:r>
          </a:p>
          <a:p>
            <a:pPr algn="l" rtl="0"/>
            <a:r>
              <a:rPr lang="en-US" sz="2400" b="1" dirty="0" smtClean="0">
                <a:solidFill>
                  <a:srgbClr val="A9DA74"/>
                </a:solidFill>
                <a:latin typeface="Papyrus" panose="03070502060502030205" pitchFamily="66" charset="0"/>
                <a:cs typeface="Guttman Keren" pitchFamily="2" charset="-79"/>
              </a:rPr>
              <a:t>for protection, blessing and success</a:t>
            </a:r>
            <a:endParaRPr lang="he-IL" sz="2400" b="1" dirty="0">
              <a:solidFill>
                <a:srgbClr val="A9DA74"/>
              </a:solidFill>
              <a:latin typeface="Papyrus" panose="03070502060502030205" pitchFamily="66" charset="0"/>
              <a:cs typeface="Guttman Keren" pitchFamily="2" charset="-79"/>
            </a:endParaRPr>
          </a:p>
        </p:txBody>
      </p:sp>
      <p:sp>
        <p:nvSpPr>
          <p:cNvPr id="3" name="Rectangle 2"/>
          <p:cNvSpPr/>
          <p:nvPr/>
        </p:nvSpPr>
        <p:spPr>
          <a:xfrm rot="5400000">
            <a:off x="-1177898" y="2215606"/>
            <a:ext cx="4824537" cy="338554"/>
          </a:xfrm>
          <a:prstGeom prst="rect">
            <a:avLst/>
          </a:prstGeom>
        </p:spPr>
        <p:txBody>
          <a:bodyPr wrap="square">
            <a:spAutoFit/>
          </a:bodyPr>
          <a:lstStyle/>
          <a:p>
            <a:r>
              <a:rPr lang="en-US" sz="1600" dirty="0">
                <a:solidFill>
                  <a:schemeClr val="bg1"/>
                </a:solidFill>
              </a:rPr>
              <a:t>http://www.shalom-from-israel.co.il/zohar-miniature</a:t>
            </a:r>
            <a:endParaRPr lang="he-IL" sz="1600" dirty="0">
              <a:solidFill>
                <a:schemeClr val="bg1"/>
              </a:solidFill>
            </a:endParaRPr>
          </a:p>
        </p:txBody>
      </p:sp>
    </p:spTree>
    <p:extLst>
      <p:ext uri="{BB962C8B-B14F-4D97-AF65-F5344CB8AC3E}">
        <p14:creationId xmlns:p14="http://schemas.microsoft.com/office/powerpoint/2010/main" val="22883784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2776" y="44624"/>
            <a:ext cx="13011150" cy="731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rot="5400000">
            <a:off x="-1247002" y="4947623"/>
            <a:ext cx="2903551" cy="338554"/>
          </a:xfrm>
          <a:prstGeom prst="rect">
            <a:avLst/>
          </a:prstGeom>
        </p:spPr>
        <p:txBody>
          <a:bodyPr wrap="none">
            <a:spAutoFit/>
          </a:bodyPr>
          <a:lstStyle/>
          <a:p>
            <a:r>
              <a:rPr lang="en-US" sz="1600" dirty="0" smtClean="0"/>
              <a:t>http://www.ka-gold-jewelry.com</a:t>
            </a:r>
            <a:endParaRPr lang="he-IL" sz="1600" dirty="0"/>
          </a:p>
        </p:txBody>
      </p:sp>
      <p:sp>
        <p:nvSpPr>
          <p:cNvPr id="3" name="TextBox 2"/>
          <p:cNvSpPr txBox="1"/>
          <p:nvPr/>
        </p:nvSpPr>
        <p:spPr>
          <a:xfrm>
            <a:off x="7596336" y="908720"/>
            <a:ext cx="1584176" cy="830997"/>
          </a:xfrm>
          <a:prstGeom prst="rect">
            <a:avLst/>
          </a:prstGeom>
          <a:noFill/>
        </p:spPr>
        <p:txBody>
          <a:bodyPr wrap="square" rtlCol="1">
            <a:spAutoFit/>
          </a:bodyPr>
          <a:lstStyle/>
          <a:p>
            <a:pPr algn="l" rtl="0"/>
            <a:r>
              <a:rPr lang="en-US" sz="2400" b="1" dirty="0" smtClean="0">
                <a:latin typeface="Papyrus" panose="03070502060502030205" pitchFamily="66" charset="0"/>
              </a:rPr>
              <a:t>Kabbalah Jewelry</a:t>
            </a:r>
            <a:endParaRPr lang="he-IL" sz="2400" b="1" dirty="0">
              <a:latin typeface="Papyrus" panose="03070502060502030205" pitchFamily="66" charset="0"/>
            </a:endParaRPr>
          </a:p>
        </p:txBody>
      </p:sp>
    </p:spTree>
    <p:extLst>
      <p:ext uri="{BB962C8B-B14F-4D97-AF65-F5344CB8AC3E}">
        <p14:creationId xmlns:p14="http://schemas.microsoft.com/office/powerpoint/2010/main" val="775305190"/>
      </p:ext>
    </p:extLst>
  </p:cSld>
  <p:clrMapOvr>
    <a:masterClrMapping/>
  </p:clrMapOvr>
  <p:timing>
    <p:tnLst>
      <p:par>
        <p:cTn id="1" dur="indefinite" restart="never" nodeType="tmRoot"/>
      </p:par>
    </p:tnLst>
  </p:timing>
</p:sld>
</file>

<file path=ppt/theme/theme1.xml><?xml version="1.0" encoding="utf-8"?>
<a:theme xmlns:a="http://schemas.openxmlformats.org/drawingml/2006/main" name="עיצוב ברירת מחדל">
  <a:themeElements>
    <a:clrScheme name="עיצוב ברירת מחדל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עיצוב ברירת מחדל">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1" eaLnBrk="1" fontAlgn="base" latinLnBrk="0" hangingPunct="1">
          <a:lnSpc>
            <a:spcPct val="100000"/>
          </a:lnSpc>
          <a:spcBef>
            <a:spcPct val="0"/>
          </a:spcBef>
          <a:spcAft>
            <a:spcPct val="0"/>
          </a:spcAft>
          <a:buClrTx/>
          <a:buSzTx/>
          <a:buFontTx/>
          <a:buNone/>
          <a:tabLst/>
          <a:defRPr kumimoji="0" lang="he-IL"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1" eaLnBrk="1" fontAlgn="base" latinLnBrk="0" hangingPunct="1">
          <a:lnSpc>
            <a:spcPct val="100000"/>
          </a:lnSpc>
          <a:spcBef>
            <a:spcPct val="0"/>
          </a:spcBef>
          <a:spcAft>
            <a:spcPct val="0"/>
          </a:spcAft>
          <a:buClrTx/>
          <a:buSzTx/>
          <a:buFontTx/>
          <a:buNone/>
          <a:tabLst/>
          <a:defRPr kumimoji="0" lang="he-IL"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עיצוב ברירת מחדל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עיצוב ברירת מחדל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עיצוב ברירת מחדל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עיצוב ברירת מחדל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עיצוב ברירת מחדל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עיצוב ברירת מחדל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עיצוב ברירת מחדל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עיצוב ברירת מחדל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עיצוב ברירת מחדל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עיצוב ברירת מחדל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עיצוב ברירת מחדל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עיצוב ברירת מחדל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1" eaLnBrk="1" fontAlgn="base" latinLnBrk="0" hangingPunct="1">
          <a:lnSpc>
            <a:spcPct val="100000"/>
          </a:lnSpc>
          <a:spcBef>
            <a:spcPct val="0"/>
          </a:spcBef>
          <a:spcAft>
            <a:spcPct val="0"/>
          </a:spcAft>
          <a:buClrTx/>
          <a:buSzTx/>
          <a:buFontTx/>
          <a:buNone/>
          <a:tabLst/>
          <a:defRPr kumimoji="0" lang="he-IL"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1" eaLnBrk="1" fontAlgn="base" latinLnBrk="0" hangingPunct="1">
          <a:lnSpc>
            <a:spcPct val="100000"/>
          </a:lnSpc>
          <a:spcBef>
            <a:spcPct val="0"/>
          </a:spcBef>
          <a:spcAft>
            <a:spcPct val="0"/>
          </a:spcAft>
          <a:buClrTx/>
          <a:buSzTx/>
          <a:buFontTx/>
          <a:buNone/>
          <a:tabLst/>
          <a:defRPr kumimoji="0" lang="he-IL"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עיצוב ברירת מחדל">
  <a:themeElements>
    <a:clrScheme name="1_עיצוב ברירת מחדל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עיצוב ברירת מחדל">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1" eaLnBrk="1" fontAlgn="base" latinLnBrk="0" hangingPunct="1">
          <a:lnSpc>
            <a:spcPct val="100000"/>
          </a:lnSpc>
          <a:spcBef>
            <a:spcPct val="0"/>
          </a:spcBef>
          <a:spcAft>
            <a:spcPct val="0"/>
          </a:spcAft>
          <a:buClrTx/>
          <a:buSzTx/>
          <a:buFontTx/>
          <a:buNone/>
          <a:tabLst/>
          <a:defRPr kumimoji="0" lang="he-IL"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1" eaLnBrk="1" fontAlgn="base" latinLnBrk="0" hangingPunct="1">
          <a:lnSpc>
            <a:spcPct val="100000"/>
          </a:lnSpc>
          <a:spcBef>
            <a:spcPct val="0"/>
          </a:spcBef>
          <a:spcAft>
            <a:spcPct val="0"/>
          </a:spcAft>
          <a:buClrTx/>
          <a:buSzTx/>
          <a:buFontTx/>
          <a:buNone/>
          <a:tabLst/>
          <a:defRPr kumimoji="0" lang="he-IL"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1_עיצוב ברירת מחדל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עיצוב ברירת מחדל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עיצוב ברירת מחדל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עיצוב ברירת מחדל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עיצוב ברירת מחדל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עיצוב ברירת מחדל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עיצוב ברירת מחדל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עיצוב ברירת מחדל">
  <a:themeElements>
    <a:clrScheme name="עיצוב ברירת מחדל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עיצוב ברירת מחדל">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1" eaLnBrk="1" fontAlgn="base" latinLnBrk="0" hangingPunct="1">
          <a:lnSpc>
            <a:spcPct val="100000"/>
          </a:lnSpc>
          <a:spcBef>
            <a:spcPct val="0"/>
          </a:spcBef>
          <a:spcAft>
            <a:spcPct val="0"/>
          </a:spcAft>
          <a:buClrTx/>
          <a:buSzTx/>
          <a:buFontTx/>
          <a:buNone/>
          <a:tabLst/>
          <a:defRPr kumimoji="0" lang="he-IL"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1" eaLnBrk="1" fontAlgn="base" latinLnBrk="0" hangingPunct="1">
          <a:lnSpc>
            <a:spcPct val="100000"/>
          </a:lnSpc>
          <a:spcBef>
            <a:spcPct val="0"/>
          </a:spcBef>
          <a:spcAft>
            <a:spcPct val="0"/>
          </a:spcAft>
          <a:buClrTx/>
          <a:buSzTx/>
          <a:buFontTx/>
          <a:buNone/>
          <a:tabLst/>
          <a:defRPr kumimoji="0" lang="he-IL"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עיצוב ברירת מחדל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עיצוב ברירת מחדל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עיצוב ברירת מחדל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עיצוב ברירת מחדל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עיצוב ברירת מחדל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עיצוב ברירת מחדל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עיצוב ברירת מחדל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עיצוב ברירת מחדל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עיצוב ברירת מחדל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עיצוב ברירת מחדל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עיצוב ברירת מחדל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עיצוב ברירת מחדל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1" eaLnBrk="1" fontAlgn="base" latinLnBrk="0" hangingPunct="1">
          <a:lnSpc>
            <a:spcPct val="100000"/>
          </a:lnSpc>
          <a:spcBef>
            <a:spcPct val="0"/>
          </a:spcBef>
          <a:spcAft>
            <a:spcPct val="0"/>
          </a:spcAft>
          <a:buClrTx/>
          <a:buSzTx/>
          <a:buFontTx/>
          <a:buNone/>
          <a:tabLst/>
          <a:defRPr kumimoji="0" lang="he-IL"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1" eaLnBrk="1" fontAlgn="base" latinLnBrk="0" hangingPunct="1">
          <a:lnSpc>
            <a:spcPct val="100000"/>
          </a:lnSpc>
          <a:spcBef>
            <a:spcPct val="0"/>
          </a:spcBef>
          <a:spcAft>
            <a:spcPct val="0"/>
          </a:spcAft>
          <a:buClrTx/>
          <a:buSzTx/>
          <a:buFontTx/>
          <a:buNone/>
          <a:tabLst/>
          <a:defRPr kumimoji="0" lang="he-IL"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עיצוב ברירת מחדל">
  <a:themeElements>
    <a:clrScheme name="עיצוב ברירת מחדל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עיצוב ברירת מחדל">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עיצוב ברירת מחדל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עיצוב ברירת מחדל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עיצוב ברירת מחדל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עיצוב ברירת מחדל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עיצוב ברירת מחדל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עיצוב ברירת מחדל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עיצוב ברירת מחדל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עיצוב ברירת מחדל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עיצוב ברירת מחדל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עיצוב ברירת מחדל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עיצוב ברירת מחדל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עיצוב ברירת מחדל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11187</TotalTime>
  <Words>1356</Words>
  <Application>Microsoft Office PowerPoint</Application>
  <PresentationFormat>On-screen Show (4:3)</PresentationFormat>
  <Paragraphs>106</Paragraphs>
  <Slides>36</Slides>
  <Notes>0</Notes>
  <HiddenSlides>0</HiddenSlides>
  <MMClips>0</MMClips>
  <ScaleCrop>false</ScaleCrop>
  <HeadingPairs>
    <vt:vector size="8" baseType="variant">
      <vt:variant>
        <vt:lpstr>Fonts Used</vt:lpstr>
      </vt:variant>
      <vt:variant>
        <vt:i4>11</vt:i4>
      </vt:variant>
      <vt:variant>
        <vt:lpstr>Theme</vt:lpstr>
      </vt:variant>
      <vt:variant>
        <vt:i4>6</vt:i4>
      </vt:variant>
      <vt:variant>
        <vt:lpstr>Embedded OLE Servers</vt:lpstr>
      </vt:variant>
      <vt:variant>
        <vt:i4>1</vt:i4>
      </vt:variant>
      <vt:variant>
        <vt:lpstr>Slide Titles</vt:lpstr>
      </vt:variant>
      <vt:variant>
        <vt:i4>36</vt:i4>
      </vt:variant>
    </vt:vector>
  </HeadingPairs>
  <TitlesOfParts>
    <vt:vector size="54" baseType="lpstr">
      <vt:lpstr>Arial</vt:lpstr>
      <vt:lpstr>Book Antiqua</vt:lpstr>
      <vt:lpstr>Guttman Calligraphic</vt:lpstr>
      <vt:lpstr>Guttman Hodes</vt:lpstr>
      <vt:lpstr>Guttman Keren</vt:lpstr>
      <vt:lpstr>Guttman Vilna</vt:lpstr>
      <vt:lpstr>Guttman-Aram</vt:lpstr>
      <vt:lpstr>Guttman-Toledo</vt:lpstr>
      <vt:lpstr>Narkisim</vt:lpstr>
      <vt:lpstr>Papyrus</vt:lpstr>
      <vt:lpstr>Times New Roman</vt:lpstr>
      <vt:lpstr>עיצוב ברירת מחדל</vt:lpstr>
      <vt:lpstr>Default Design</vt:lpstr>
      <vt:lpstr>1_עיצוב ברירת מחדל</vt:lpstr>
      <vt:lpstr>2_עיצוב ברירת מחדל</vt:lpstr>
      <vt:lpstr>2_Default Design</vt:lpstr>
      <vt:lpstr>3_עיצוב ברירת מחדל</vt:lpstr>
      <vt:lpstr>Bitmap Image</vt:lpstr>
      <vt:lpstr>PowerPoint Presentation</vt:lpstr>
      <vt:lpstr>PowerPoint Presentation</vt:lpstr>
      <vt:lpstr>PowerPoint Presentation</vt:lpstr>
      <vt:lpstr>PowerPoint Presentation</vt:lpstr>
      <vt:lpstr>A magic plate (Tasa) from the modern cemetery of Yeruham, 1997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Babylonian incantation bowls</vt:lpstr>
      <vt:lpstr>PowerPoint Presentation</vt:lpstr>
      <vt:lpstr>PowerPoint Presentation</vt:lpstr>
      <vt:lpstr>PowerPoint Presentation</vt:lpstr>
      <vt:lpstr>Images of demons in the magic bowls</vt:lpstr>
      <vt:lpstr>A bound she demon in a magic bowls</vt:lpstr>
      <vt:lpstr>Bound demons in the magic bowls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Два листа из книги магических рецептов из Каирской генизы</vt:lpstr>
      <vt:lpstr>PowerPoint Presentation</vt:lpstr>
    </vt:vector>
  </TitlesOfParts>
  <Company>BGU</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שקופית 1</dc:title>
  <dc:creator>yharari</dc:creator>
  <cp:lastModifiedBy>Simon Parizhsky</cp:lastModifiedBy>
  <cp:revision>87</cp:revision>
  <dcterms:created xsi:type="dcterms:W3CDTF">2007-05-02T16:47:06Z</dcterms:created>
  <dcterms:modified xsi:type="dcterms:W3CDTF">2017-10-12T15:50:10Z</dcterms:modified>
</cp:coreProperties>
</file>