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33"/>
  </p:notesMasterIdLst>
  <p:sldIdLst>
    <p:sldId id="256" r:id="rId2"/>
    <p:sldId id="282" r:id="rId3"/>
    <p:sldId id="257" r:id="rId4"/>
    <p:sldId id="279" r:id="rId5"/>
    <p:sldId id="276" r:id="rId6"/>
    <p:sldId id="283" r:id="rId7"/>
    <p:sldId id="259" r:id="rId8"/>
    <p:sldId id="289" r:id="rId9"/>
    <p:sldId id="258" r:id="rId10"/>
    <p:sldId id="285" r:id="rId11"/>
    <p:sldId id="286" r:id="rId12"/>
    <p:sldId id="281" r:id="rId13"/>
    <p:sldId id="297" r:id="rId14"/>
    <p:sldId id="267" r:id="rId15"/>
    <p:sldId id="260" r:id="rId16"/>
    <p:sldId id="261" r:id="rId17"/>
    <p:sldId id="294" r:id="rId18"/>
    <p:sldId id="295" r:id="rId19"/>
    <p:sldId id="298" r:id="rId20"/>
    <p:sldId id="299" r:id="rId21"/>
    <p:sldId id="265" r:id="rId22"/>
    <p:sldId id="291" r:id="rId23"/>
    <p:sldId id="268" r:id="rId24"/>
    <p:sldId id="271" r:id="rId25"/>
    <p:sldId id="284" r:id="rId26"/>
    <p:sldId id="275" r:id="rId27"/>
    <p:sldId id="274" r:id="rId28"/>
    <p:sldId id="273" r:id="rId29"/>
    <p:sldId id="287" r:id="rId30"/>
    <p:sldId id="288" r:id="rId31"/>
    <p:sldId id="293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3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4C2613-6B01-4DC3-B14B-504C771EC7A8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6DF102-0754-4171-9B86-22FA9CC688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35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5DA50-6D9E-4C8A-9007-AEF1F566FEA5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E23F6-9249-4F4A-B354-5D001C276C7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5DA50-6D9E-4C8A-9007-AEF1F566FEA5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E23F6-9249-4F4A-B354-5D001C276C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5DA50-6D9E-4C8A-9007-AEF1F566FEA5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E23F6-9249-4F4A-B354-5D001C276C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5DA50-6D9E-4C8A-9007-AEF1F566FEA5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E23F6-9249-4F4A-B354-5D001C276C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5DA50-6D9E-4C8A-9007-AEF1F566FEA5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312E23F6-9249-4F4A-B354-5D001C276C71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5DA50-6D9E-4C8A-9007-AEF1F566FEA5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E23F6-9249-4F4A-B354-5D001C276C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5DA50-6D9E-4C8A-9007-AEF1F566FEA5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E23F6-9249-4F4A-B354-5D001C276C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5DA50-6D9E-4C8A-9007-AEF1F566FEA5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E23F6-9249-4F4A-B354-5D001C276C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5DA50-6D9E-4C8A-9007-AEF1F566FEA5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E23F6-9249-4F4A-B354-5D001C276C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5DA50-6D9E-4C8A-9007-AEF1F566FEA5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E23F6-9249-4F4A-B354-5D001C276C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5DA50-6D9E-4C8A-9007-AEF1F566FEA5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E23F6-9249-4F4A-B354-5D001C276C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0595DA50-6D9E-4C8A-9007-AEF1F566FEA5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312E23F6-9249-4F4A-B354-5D001C276C71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84785"/>
            <a:ext cx="7772400" cy="2115666"/>
          </a:xfrm>
        </p:spPr>
        <p:txBody>
          <a:bodyPr>
            <a:normAutofit fontScale="90000"/>
          </a:bodyPr>
          <a:lstStyle/>
          <a:p>
            <a:r>
              <a:rPr lang="ru-RU" dirty="0"/>
              <a:t>Унижение и казнь Амана в еврейской изобразительной традиции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73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:\Boris\Work februar 2020\Purim 2020\P1090168 - Copy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08720"/>
            <a:ext cx="3842055" cy="519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G:\Boris\Work februar 2020\Purim 2020\P1110072 - Copy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942" y="908720"/>
            <a:ext cx="3575498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04898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G:\Boris\Work februar 2020\Purim 2020\Utrecht 15 - 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332656"/>
            <a:ext cx="6022265" cy="401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:\Boris\Work februar 2020\Purim 2020\cricifict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2164666"/>
            <a:ext cx="4038600" cy="339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9928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G:\Boris\Work februar 2020\Purim 2020\Miceliangeloe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3608" y="980728"/>
            <a:ext cx="7101480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9648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G:\Boris\Work februar 2020\Purim 2020\Middle ages 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2492896"/>
            <a:ext cx="3402937" cy="364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:\Boris\Work februar 2020\Purim 2020\Purim\gettyimages-517453748-594x594 - Copy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32656"/>
            <a:ext cx="2908168" cy="367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Boris\Work februar 2020\Purim 2020\Purim\Инквизиция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030" y="2924944"/>
            <a:ext cx="2842071" cy="3626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75630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Boris\Work februar 2020\Purim 2020\Purim\Чума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651601"/>
            <a:ext cx="4038600" cy="242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G:\Boris\Work februar 2020\Purim 2020\Breslau 145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9530" y="476672"/>
            <a:ext cx="6016670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51070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Boris\Work februar 2020\Purim 2020\Burning_Jews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7310" y="332656"/>
            <a:ext cx="4614664" cy="351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G:\Boris\Work februar 2020\Purim 2020\Liber Chronokum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39952" y="3222699"/>
            <a:ext cx="4276839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G:\Boris\Work februar 2020\Purim 2020\Purim\Берлин, Рынок 1510 - Cop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16510"/>
            <a:ext cx="2880320" cy="411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G:\Boris\Work februar 2020\Purim 2020\Burning in Pragu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88640"/>
            <a:ext cx="2327869" cy="3225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78945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G:\Boris\Work februar 2020\Purim 2020\Passau 1480.jpe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99792" y="260648"/>
            <a:ext cx="4384958" cy="6138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34645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/>
              <a:t>Ритуальные процессы</a:t>
            </a:r>
            <a:r>
              <a:rPr lang="en-US" sz="2800" b="1" dirty="0" smtClean="0"/>
              <a:t> </a:t>
            </a:r>
            <a:r>
              <a:rPr lang="ru-RU" sz="2800" b="1" dirty="0" smtClean="0"/>
              <a:t>в Польше в </a:t>
            </a:r>
            <a:r>
              <a:rPr lang="en-US" sz="2800" b="1" dirty="0" smtClean="0"/>
              <a:t>XYI-XYIII </a:t>
            </a:r>
            <a:r>
              <a:rPr lang="ru-RU" sz="2800" b="1" dirty="0" smtClean="0"/>
              <a:t>в.</a:t>
            </a:r>
            <a:endParaRPr lang="en-US" sz="2800" b="1" dirty="0"/>
          </a:p>
        </p:txBody>
      </p:sp>
      <p:pic>
        <p:nvPicPr>
          <p:cNvPr id="5" name="Picture 2" descr="G:\Boris\Work februar 2020\Purim 2020\Purim\P113042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89720"/>
            <a:ext cx="2332591" cy="303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G:\Boris\Work februar 2020\Purim 2020\Purim\P113043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24128" y="1293490"/>
            <a:ext cx="2340033" cy="319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G:\Boris\Work februar 2020\Purim 2020\Purim\P11304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293490"/>
            <a:ext cx="2300581" cy="297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G:\Boris\Work februar 2020\Purim 2020\Purim\P11304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610" y="4159805"/>
            <a:ext cx="1747356" cy="259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G:\Boris\Work februar 2020\Purim 2020\Purim\P113043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552" y="4133315"/>
            <a:ext cx="1714351" cy="2614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G:\Boris\Work februar 2020\Purim 2020\Purim\P113043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247678"/>
            <a:ext cx="1776028" cy="248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99064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Boris\Work februar 2020\Purim 2020\Purim\Judensau_Frankfurt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26" y="836712"/>
            <a:ext cx="4112915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G:\Boris\Work februar 2020\Purim 2020\Purim\Trent f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908720"/>
            <a:ext cx="3519478" cy="528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99710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Boris\Work februar 2020\Purim 2020\Purim\Matthaus the Elder Merian - Plundering the Jewish Alley during the Fat Milk riots in Fra - (MeisterDrucke-318018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08720"/>
            <a:ext cx="6941283" cy="540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136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Boris\Work februar 2020\Purim 2020\P1060305 - Cop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31641" y="980728"/>
            <a:ext cx="6326098" cy="504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89173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G:\Boris\Work februar 2020\Purim 2020\Purim\Vinzent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4830688" cy="362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G:\Boris\Work februar 2020\Purim 2020\Purim\1200px-Fettmilch_Schandsaeule_Toengesgasse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32040" y="3356992"/>
            <a:ext cx="3960440" cy="3240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11257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:\Boris\Work februar 2020\Purim 2020\Ferrara 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260648"/>
            <a:ext cx="4824536" cy="3609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:\Boris\Work februar 2020\Purim 2020\P106007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996952"/>
            <a:ext cx="5036368" cy="374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40331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Boris\Work februar 2020\Purim 2020\Austria 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1628799"/>
            <a:ext cx="4254644" cy="402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G:\Boris\Work februar 2020\Purim 2020\BP28T1 - Copy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33015" y="1628800"/>
            <a:ext cx="4337625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93864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G:\Boris\Work februar 2020\Purim 2020\DSC_0058 - Copy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332656"/>
            <a:ext cx="5760640" cy="3363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G:\Boris\Work februar 2020\Purim 2020\Italy 17 - Copy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43808" y="3356992"/>
            <a:ext cx="6048672" cy="332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6238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G:\Boris\Work februar 2020\Purim 2020\Amsterdam 21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5564" y="1124744"/>
            <a:ext cx="6908430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70222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Boris\Work februar 2020\Purim 2020\Shiloh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2019" y="1124744"/>
            <a:ext cx="4476173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:\Boris\Work februar 2020\Purim 2020\venetian-haggf 1609 jpg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56607" y="1600200"/>
            <a:ext cx="3021785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51817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G:\Boris\Work februar 2020\Purim 2020\XWF-00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9872" y="260648"/>
            <a:ext cx="4896544" cy="403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 descr="G:\Boris\Work februar 2020\Purim 2020\MYSCAN_20131223_00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7583" y="2852936"/>
            <a:ext cx="6066341" cy="371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89738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G:\Boris\Work februar 2020\Purim 2020\пурим лубок 2.jpe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51" y="476672"/>
            <a:ext cx="4379131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:\Boris\Work februar 2020\Purim 2020\пурим лубок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88024" y="476672"/>
            <a:ext cx="3803817" cy="5793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75872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G:\Boris\Work februar 2020\Purim 2020\пурим лубок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548680"/>
            <a:ext cx="4032448" cy="6141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G:\Boris\Work februar 2020\Purim 2020\CossackMamay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27984" y="620688"/>
            <a:ext cx="4512501" cy="304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766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Boris\Work februar 2020\Purim 2020\12045.jpgaNDREA DEL cASTANI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46672"/>
            <a:ext cx="7416824" cy="540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22300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Boris\Work februar 2020\Purim 2020\Rec 17 - Copy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0636" y="1628800"/>
            <a:ext cx="4628662" cy="3349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Boris\Work februar 2020\Purim 2020\Rec 18 - Copy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4048" y="1628800"/>
            <a:ext cx="3306262" cy="3353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19681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Boris\Work februar 2020\Purim 2020\Gerbert 1614jpg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1844824"/>
            <a:ext cx="4104456" cy="343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Boris\Work februar 2020\Purim 2020\GG-100-Geldorp_Gortzius-Esther_and_Ahasuerus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1844824"/>
            <a:ext cx="4406420" cy="344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6180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Boris\Work februar 2020\Purim 2020\Marionett scaoll 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9632" y="1556792"/>
            <a:ext cx="6382072" cy="424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1244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G:\Boris\Work februar 2020\Purim 2020\FRernch Bible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52736"/>
            <a:ext cx="3771458" cy="5176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:\Boris\Work februar 2020\Purim 2020\Regensburg  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24744"/>
            <a:ext cx="3511932" cy="5046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1330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Boris\Work februar 2020\Purim 2020\Bible of Souvigny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91691" y="1484784"/>
            <a:ext cx="3317108" cy="413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G:\Boris\Work februar 2020\Purim 2020\roundel-with-the-hanging-of-haman-4f2f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14500"/>
            <a:ext cx="4455818" cy="442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86124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G:\Boris\Work februar 2020\Purim 2020\Mahzor leipzig - Copy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8" y="1052736"/>
            <a:ext cx="3560486" cy="492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:\Boris\Work februar 2020\Purim 2020\P1040745 - Copy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6016" y="1052736"/>
            <a:ext cx="3694797" cy="492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7010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Boris\Work februar 2020\Purim 2020\P1040745 - Copy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9955" y="1052736"/>
            <a:ext cx="3802743" cy="507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G:\Boris\Work februar 2020\Purim 2020\800px-Folio_147v_-_Judas_Hangs_Himself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6016" y="980728"/>
            <a:ext cx="3807450" cy="507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0378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68" y="836712"/>
            <a:ext cx="3969407" cy="5294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ontent Placeholder 2" descr="G:\Boris\Work februar 2020\Purim 2020\Purim\P113043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8668" y="836712"/>
            <a:ext cx="3135778" cy="5174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31377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G:\Boris\Work februar 2020\Purim 2020\P1090168 - Copy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79578"/>
            <a:ext cx="3600400" cy="487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G:\Boris\Work februar 2020\Purim 2020\P1080837 - Copy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804052"/>
            <a:ext cx="3159499" cy="488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628828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1898</TotalTime>
  <Words>16</Words>
  <Application>Microsoft Office PowerPoint</Application>
  <PresentationFormat>On-screen Show (4:3)</PresentationFormat>
  <Paragraphs>2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Apex</vt:lpstr>
      <vt:lpstr>Унижение и казнь Амана в еврейской изобразительной традиции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Ритуальные процессы в Польше в XYI-XYIII в.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Унижение и казнь Амана в еврейской изобразительной традиции</dc:title>
  <dc:creator>user</dc:creator>
  <cp:lastModifiedBy>user</cp:lastModifiedBy>
  <cp:revision>55</cp:revision>
  <dcterms:created xsi:type="dcterms:W3CDTF">2020-03-02T08:20:08Z</dcterms:created>
  <dcterms:modified xsi:type="dcterms:W3CDTF">2020-03-10T09:19:04Z</dcterms:modified>
</cp:coreProperties>
</file>