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576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146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37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419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830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373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320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367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285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171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81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11/20/2019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049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974081"/>
          </a:xfrm>
        </p:spPr>
        <p:txBody>
          <a:bodyPr>
            <a:noAutofit/>
          </a:bodyPr>
          <a:lstStyle/>
          <a:p>
            <a:r>
              <a:rPr lang="ru-RU" sz="5000" b="1" dirty="0" smtClean="0"/>
              <a:t>С.А. Ан-</a:t>
            </a:r>
            <a:r>
              <a:rPr lang="ru-RU" sz="5000" b="1" dirty="0" err="1" smtClean="0"/>
              <a:t>ский</a:t>
            </a:r>
            <a:r>
              <a:rPr lang="ru-RU" sz="5000" b="1" dirty="0" smtClean="0"/>
              <a:t>. Пьеса «</a:t>
            </a:r>
            <a:r>
              <a:rPr lang="ru-RU" sz="5000" b="1" dirty="0" err="1" smtClean="0"/>
              <a:t>Диббук</a:t>
            </a:r>
            <a:r>
              <a:rPr lang="ru-RU" sz="5000" b="1" dirty="0" smtClean="0"/>
              <a:t>»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Александра Полян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Мария </a:t>
            </a:r>
            <a:r>
              <a:rPr lang="ru-RU" sz="4000" dirty="0" err="1" smtClean="0">
                <a:solidFill>
                  <a:srgbClr val="C00000"/>
                </a:solidFill>
              </a:rPr>
              <a:t>Каспина</a:t>
            </a:r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21.11.2019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2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3" t="17379" r="2938" b="6210"/>
          <a:stretch/>
        </p:blipFill>
        <p:spPr bwMode="auto">
          <a:xfrm>
            <a:off x="1043608" y="419634"/>
            <a:ext cx="7159724" cy="607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15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Диббук</a:t>
            </a:r>
            <a:r>
              <a:rPr lang="ru-RU" dirty="0" smtClean="0"/>
              <a:t>»: Постановка театра «</a:t>
            </a:r>
            <a:r>
              <a:rPr lang="ru-RU" dirty="0" err="1" smtClean="0"/>
              <a:t>Габима</a:t>
            </a:r>
            <a:r>
              <a:rPr lang="ru-RU" dirty="0" smtClean="0"/>
              <a:t>». В роли Леи - Хана </a:t>
            </a:r>
            <a:r>
              <a:rPr lang="ru-RU" dirty="0" err="1" smtClean="0"/>
              <a:t>Ровина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67748"/>
            <a:ext cx="5760640" cy="4298324"/>
          </a:xfrm>
        </p:spPr>
      </p:pic>
    </p:spTree>
    <p:extLst>
      <p:ext uri="{BB962C8B-B14F-4D97-AF65-F5344CB8AC3E}">
        <p14:creationId xmlns:p14="http://schemas.microsoft.com/office/powerpoint/2010/main" val="240379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3514402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Алтер</a:t>
            </a:r>
            <a:r>
              <a:rPr lang="ru-RU" dirty="0" smtClean="0"/>
              <a:t> </a:t>
            </a:r>
            <a:r>
              <a:rPr lang="ru-RU" dirty="0" err="1" smtClean="0"/>
              <a:t>Кацизна</a:t>
            </a:r>
            <a:r>
              <a:rPr lang="ru-RU" dirty="0" smtClean="0"/>
              <a:t> и С.А. Ан-</a:t>
            </a:r>
            <a:r>
              <a:rPr lang="ru-RU" dirty="0" err="1" smtClean="0"/>
              <a:t>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4032447" cy="6193483"/>
          </a:xfrm>
        </p:spPr>
      </p:pic>
    </p:spTree>
    <p:extLst>
      <p:ext uri="{BB962C8B-B14F-4D97-AF65-F5344CB8AC3E}">
        <p14:creationId xmlns:p14="http://schemas.microsoft.com/office/powerpoint/2010/main" val="289682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4162474"/>
          </a:xfrm>
        </p:spPr>
        <p:txBody>
          <a:bodyPr/>
          <a:lstStyle/>
          <a:p>
            <a:r>
              <a:rPr lang="ru-RU" dirty="0" smtClean="0"/>
              <a:t>Афиша фильма «</a:t>
            </a:r>
            <a:r>
              <a:rPr lang="ru-RU" dirty="0" err="1" smtClean="0"/>
              <a:t>Диббук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(Польша, 1937)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688"/>
            <a:ext cx="4337447" cy="6377219"/>
          </a:xfrm>
        </p:spPr>
      </p:pic>
    </p:spTree>
    <p:extLst>
      <p:ext uri="{BB962C8B-B14F-4D97-AF65-F5344CB8AC3E}">
        <p14:creationId xmlns:p14="http://schemas.microsoft.com/office/powerpoint/2010/main" val="7501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 1937 г.: Ребе и Лея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61" y="1988840"/>
            <a:ext cx="7072215" cy="3960440"/>
          </a:xfrm>
        </p:spPr>
      </p:pic>
    </p:spTree>
    <p:extLst>
      <p:ext uri="{BB962C8B-B14F-4D97-AF65-F5344CB8AC3E}">
        <p14:creationId xmlns:p14="http://schemas.microsoft.com/office/powerpoint/2010/main" val="135370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Хана </a:t>
            </a:r>
            <a:r>
              <a:rPr lang="ru-RU" dirty="0" err="1" smtClean="0"/>
              <a:t>Ровина</a:t>
            </a:r>
            <a:r>
              <a:rPr lang="ru-RU" dirty="0" smtClean="0"/>
              <a:t> – героиня «</a:t>
            </a:r>
            <a:r>
              <a:rPr lang="he-IL" dirty="0" smtClean="0"/>
              <a:t>היהודים באים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44522"/>
            <a:ext cx="6552728" cy="5023759"/>
          </a:xfrm>
        </p:spPr>
      </p:pic>
    </p:spTree>
    <p:extLst>
      <p:ext uri="{BB962C8B-B14F-4D97-AF65-F5344CB8AC3E}">
        <p14:creationId xmlns:p14="http://schemas.microsoft.com/office/powerpoint/2010/main" val="368136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Хана </a:t>
            </a:r>
            <a:r>
              <a:rPr lang="ru-RU" dirty="0" err="1" smtClean="0"/>
              <a:t>Ровина</a:t>
            </a:r>
            <a:r>
              <a:rPr lang="ru-RU" dirty="0" smtClean="0"/>
              <a:t> – героиня «</a:t>
            </a:r>
            <a:r>
              <a:rPr lang="he-IL" dirty="0" smtClean="0"/>
              <a:t>היהודים באים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62" y="1988840"/>
            <a:ext cx="6815044" cy="3816424"/>
          </a:xfrm>
        </p:spPr>
      </p:pic>
    </p:spTree>
    <p:extLst>
      <p:ext uri="{BB962C8B-B14F-4D97-AF65-F5344CB8AC3E}">
        <p14:creationId xmlns:p14="http://schemas.microsoft.com/office/powerpoint/2010/main" val="10392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С. Ан-</a:t>
            </a:r>
            <a:r>
              <a:rPr lang="ru-RU" dirty="0" err="1" smtClean="0"/>
              <a:t>ский</a:t>
            </a:r>
            <a:r>
              <a:rPr lang="ru-RU" dirty="0" smtClean="0"/>
              <a:t> (</a:t>
            </a:r>
            <a:r>
              <a:rPr lang="ru-RU" dirty="0" err="1" smtClean="0"/>
              <a:t>Шлоймэ-Занвл</a:t>
            </a:r>
            <a:r>
              <a:rPr lang="ru-RU" dirty="0" smtClean="0"/>
              <a:t> </a:t>
            </a:r>
            <a:r>
              <a:rPr lang="ru-RU" dirty="0" err="1" smtClean="0"/>
              <a:t>Раппопорт</a:t>
            </a:r>
            <a:r>
              <a:rPr lang="ru-RU" dirty="0" smtClean="0"/>
              <a:t>), 1863-1920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0056"/>
            <a:ext cx="8229600" cy="4286250"/>
          </a:xfrm>
        </p:spPr>
      </p:pic>
    </p:spTree>
    <p:extLst>
      <p:ext uri="{BB962C8B-B14F-4D97-AF65-F5344CB8AC3E}">
        <p14:creationId xmlns:p14="http://schemas.microsoft.com/office/powerpoint/2010/main" val="234032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4042792" cy="3010346"/>
          </a:xfrm>
        </p:spPr>
        <p:txBody>
          <a:bodyPr>
            <a:normAutofit/>
          </a:bodyPr>
          <a:lstStyle/>
          <a:p>
            <a:r>
              <a:rPr lang="ru-RU" dirty="0" smtClean="0"/>
              <a:t>И.Л. Перец</a:t>
            </a:r>
            <a:br>
              <a:rPr lang="ru-RU" dirty="0" smtClean="0"/>
            </a:br>
            <a:r>
              <a:rPr lang="ru-RU" dirty="0" smtClean="0"/>
              <a:t>Я. </a:t>
            </a:r>
            <a:r>
              <a:rPr lang="ru-RU" dirty="0" err="1" smtClean="0"/>
              <a:t>Динезон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Ш. Ан-</a:t>
            </a:r>
            <a:r>
              <a:rPr lang="ru-RU" dirty="0" err="1" smtClean="0"/>
              <a:t>ский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4540659" cy="6062014"/>
          </a:xfrm>
        </p:spPr>
      </p:pic>
    </p:spTree>
    <p:extLst>
      <p:ext uri="{BB962C8B-B14F-4D97-AF65-F5344CB8AC3E}">
        <p14:creationId xmlns:p14="http://schemas.microsoft.com/office/powerpoint/2010/main" val="73349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Могилка жениха </a:t>
            </a:r>
            <a:r>
              <a:rPr lang="ru-RU" smtClean="0"/>
              <a:t>и невесты</a:t>
            </a:r>
            <a:endParaRPr lang="ru-RU"/>
          </a:p>
        </p:txBody>
      </p:sp>
      <p:pic>
        <p:nvPicPr>
          <p:cNvPr id="4" name="vide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8450" y="1600200"/>
            <a:ext cx="6008688" cy="4525963"/>
          </a:xfrm>
        </p:spPr>
      </p:pic>
    </p:spTree>
    <p:extLst>
      <p:ext uri="{BB962C8B-B14F-4D97-AF65-F5344CB8AC3E}">
        <p14:creationId xmlns:p14="http://schemas.microsoft.com/office/powerpoint/2010/main" val="35166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Авром</a:t>
            </a:r>
            <a:r>
              <a:rPr lang="ru-RU" sz="2400" dirty="0" smtClean="0"/>
              <a:t> </a:t>
            </a:r>
            <a:r>
              <a:rPr lang="ru-RU" sz="2400" dirty="0" err="1" smtClean="0"/>
              <a:t>Рэхтман</a:t>
            </a:r>
            <a:r>
              <a:rPr lang="ru-RU" sz="2400" dirty="0" smtClean="0"/>
              <a:t>. Еврейская этнография и фольклор (идиш).</a:t>
            </a:r>
            <a:br>
              <a:rPr lang="ru-RU" sz="2400" dirty="0" smtClean="0"/>
            </a:br>
            <a:r>
              <a:rPr lang="ru-RU" sz="2400" dirty="0" smtClean="0"/>
              <a:t>Рукопись о </a:t>
            </a:r>
            <a:r>
              <a:rPr lang="ru-RU" sz="2400" dirty="0" err="1" smtClean="0"/>
              <a:t>дибуке</a:t>
            </a:r>
            <a:r>
              <a:rPr lang="ru-RU" sz="2400" dirty="0" smtClean="0"/>
              <a:t> 18 века из экспедиции Ан-</a:t>
            </a:r>
            <a:r>
              <a:rPr lang="ru-RU" sz="2400" dirty="0" err="1" smtClean="0"/>
              <a:t>ского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632848" cy="484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347864" y="256490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92280" y="551723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34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E7811C6-18C8-4C9F-87FD-3F297E97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375"/>
            <a:ext cx="9158902" cy="307183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227687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8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7E89C4-A86B-4F02-8D4E-00703E68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62" y="573943"/>
            <a:ext cx="8161638" cy="9005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733EE98-F3F2-4C9D-862A-D26780084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62" y="1474455"/>
            <a:ext cx="7948484" cy="513382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668344" y="1268760"/>
            <a:ext cx="12625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4941168"/>
            <a:ext cx="2863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8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765540-E6D2-4028-85A2-F234F598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6" y="383060"/>
            <a:ext cx="5898966" cy="4147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365570-4888-44F7-8BE2-661DB1E22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47" y="4251226"/>
            <a:ext cx="6233984" cy="222371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07704" y="620688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07704" y="980728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03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84DE94B-35BC-453B-BE14-181546A5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8" y="1563242"/>
            <a:ext cx="8795928" cy="388526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228184" y="3861048"/>
            <a:ext cx="20162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80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86</Words>
  <Application>Microsoft Office PowerPoint</Application>
  <PresentationFormat>Экран (4:3)</PresentationFormat>
  <Paragraphs>14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С.А. Ан-ский. Пьеса «Диббук»</vt:lpstr>
      <vt:lpstr>С. Ан-ский (Шлоймэ-Занвл Раппопорт), 1863-1920</vt:lpstr>
      <vt:lpstr>И.Л. Перец Я. Динезон Ш. Ан-ский</vt:lpstr>
      <vt:lpstr>Могилка жениха и невесты</vt:lpstr>
      <vt:lpstr>Авром Рэхтман. Еврейская этнография и фольклор (идиш). Рукопись о дибуке 18 века из экспедиции Ан-ского.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«Диббук»: Постановка театра «Габима». В роли Леи - Хана Ровина</vt:lpstr>
      <vt:lpstr>Алтер Кацизна и С.А. Ан-ский</vt:lpstr>
      <vt:lpstr>Афиша фильма «Диббук»  (Польша, 1937) </vt:lpstr>
      <vt:lpstr>Фильм 1937 г.: Ребе и Лея</vt:lpstr>
      <vt:lpstr>Хана Ровина – героиня «היהודים באים»</vt:lpstr>
      <vt:lpstr>Хана Ровина – героиня «היהודים באים»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С.А. Ан-ский. Пьеса «Диббук»</dc:title>
  <dc:creator>Admin</dc:creator>
  <cp:lastModifiedBy>Пользователь Windows</cp:lastModifiedBy>
  <cp:revision>6</cp:revision>
  <dcterms:created xsi:type="dcterms:W3CDTF">2019-11-19T21:09:32Z</dcterms:created>
  <dcterms:modified xsi:type="dcterms:W3CDTF">2019-11-20T07:46:42Z</dcterms:modified>
</cp:coreProperties>
</file>