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4" r:id="rId6"/>
    <p:sldId id="265" r:id="rId7"/>
    <p:sldId id="274" r:id="rId8"/>
    <p:sldId id="276" r:id="rId9"/>
    <p:sldId id="281" r:id="rId10"/>
    <p:sldId id="283" r:id="rId11"/>
    <p:sldId id="284" r:id="rId12"/>
    <p:sldId id="286" r:id="rId13"/>
    <p:sldId id="288" r:id="rId14"/>
    <p:sldId id="270" r:id="rId15"/>
    <p:sldId id="290" r:id="rId16"/>
    <p:sldId id="291" r:id="rId17"/>
    <p:sldId id="294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11" r:id="rId27"/>
    <p:sldId id="313" r:id="rId28"/>
    <p:sldId id="314" r:id="rId29"/>
    <p:sldId id="316" r:id="rId30"/>
    <p:sldId id="318" r:id="rId31"/>
    <p:sldId id="406" r:id="rId32"/>
    <p:sldId id="407" r:id="rId33"/>
    <p:sldId id="319" r:id="rId34"/>
    <p:sldId id="430" r:id="rId35"/>
    <p:sldId id="320" r:id="rId36"/>
    <p:sldId id="321" r:id="rId37"/>
    <p:sldId id="322" r:id="rId38"/>
    <p:sldId id="323" r:id="rId39"/>
    <p:sldId id="325" r:id="rId40"/>
    <p:sldId id="326" r:id="rId41"/>
    <p:sldId id="327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41" r:id="rId50"/>
    <p:sldId id="357" r:id="rId51"/>
    <p:sldId id="358" r:id="rId52"/>
    <p:sldId id="359" r:id="rId53"/>
    <p:sldId id="360" r:id="rId54"/>
    <p:sldId id="361" r:id="rId55"/>
    <p:sldId id="362" r:id="rId56"/>
    <p:sldId id="363" r:id="rId57"/>
    <p:sldId id="364" r:id="rId58"/>
    <p:sldId id="365" r:id="rId59"/>
    <p:sldId id="366" r:id="rId60"/>
    <p:sldId id="367" r:id="rId61"/>
    <p:sldId id="368" r:id="rId62"/>
    <p:sldId id="369" r:id="rId63"/>
    <p:sldId id="370" r:id="rId64"/>
    <p:sldId id="371" r:id="rId65"/>
    <p:sldId id="372" r:id="rId66"/>
    <p:sldId id="375" r:id="rId67"/>
    <p:sldId id="376" r:id="rId68"/>
    <p:sldId id="409" r:id="rId69"/>
    <p:sldId id="434" r:id="rId70"/>
    <p:sldId id="431" r:id="rId71"/>
    <p:sldId id="427" r:id="rId72"/>
    <p:sldId id="428" r:id="rId73"/>
    <p:sldId id="429" r:id="rId74"/>
    <p:sldId id="424" r:id="rId75"/>
    <p:sldId id="432" r:id="rId76"/>
    <p:sldId id="388" r:id="rId77"/>
    <p:sldId id="389" r:id="rId78"/>
    <p:sldId id="415" r:id="rId79"/>
    <p:sldId id="435" r:id="rId80"/>
    <p:sldId id="390" r:id="rId81"/>
    <p:sldId id="410" r:id="rId82"/>
    <p:sldId id="411" r:id="rId83"/>
    <p:sldId id="412" r:id="rId84"/>
    <p:sldId id="416" r:id="rId85"/>
    <p:sldId id="391" r:id="rId86"/>
    <p:sldId id="418" r:id="rId87"/>
    <p:sldId id="392" r:id="rId88"/>
    <p:sldId id="393" r:id="rId89"/>
    <p:sldId id="422" r:id="rId90"/>
    <p:sldId id="394" r:id="rId91"/>
    <p:sldId id="396" r:id="rId92"/>
    <p:sldId id="397" r:id="rId93"/>
    <p:sldId id="433" r:id="rId94"/>
    <p:sldId id="421" r:id="rId95"/>
    <p:sldId id="436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4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://www.goddess-athena.org/Museum/Temples/Parthenon/Parthenon_East_Pediment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Indy424\Desktop\article-1081107-02443E7F000005DC-859_468x3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685800"/>
            <a:ext cx="9178636" cy="664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0684" y="0"/>
            <a:ext cx="4533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sz="4000" b="1" dirty="0"/>
              <a:t>От пещеры к храму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7753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Indy424\Desktop\landscape course sem bet\elements of landscape\tree\PikiWiki_Israel_412_Ein_Gedi_temple_המקדש_הכלקוליתי_בעין-גדי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5195"/>
            <a:ext cx="9137073" cy="685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200400" y="3117273"/>
            <a:ext cx="6858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95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Indy424\Desktop\webinar\3 chalcolithic\12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458200" cy="645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Indy424\Desktop\landscape course sem bet\elements of landscape\tree\337_1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0"/>
            <a:ext cx="315532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23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Indy424\Desktop\landscape course sem bet\elements of landscape\tree\Eilat IV-Asher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-4694"/>
            <a:ext cx="9171709" cy="6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743200" y="4572000"/>
            <a:ext cx="1600200" cy="304800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6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Users\Indy424\Desktop\work directories\תיקיה חדשה\101224_AG7N3005_Rujm Hiri_FLPIC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0445"/>
            <a:ext cx="9753600" cy="689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1905000"/>
            <a:ext cx="76200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0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 descr="C:\Users\Indy424\Desktop\landscape course sem bet\elements of landscape\mountain\IMG_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152400"/>
            <a:ext cx="7391400" cy="713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-Point Star 6"/>
          <p:cNvSpPr/>
          <p:nvPr/>
        </p:nvSpPr>
        <p:spPr>
          <a:xfrm>
            <a:off x="3276600" y="5181600"/>
            <a:ext cx="685800" cy="60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Indy424\Desktop\landscape course sem bet\elements of landscape\mountain\IMG_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286269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 flipV="1">
            <a:off x="2848839" y="1752600"/>
            <a:ext cx="770661" cy="3581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81000" y="4419600"/>
            <a:ext cx="3005570" cy="11014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Indy424\Desktop\webinar\Gold-Circlets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20390"/>
            <a:ext cx="1945151" cy="229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4191000" y="4724400"/>
            <a:ext cx="1981201" cy="60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94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C:\Users\Indy424\Desktop\webinar\3 chalcolithic\Teleilat-el-Ghassul-Sta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6620"/>
            <a:ext cx="9296400" cy="661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49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C:\Users\Indy424\Desktop\work directories\phd-chapters\photos\34\IMG_00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278548"/>
            <a:ext cx="10141807" cy="65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2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 descr="C:\Users\Indy424\Desktop\webinar\3 chalcolithic\ghossoul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321"/>
            <a:ext cx="9601200" cy="693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41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ha</a:t>
            </a:r>
            <a:r>
              <a:rPr lang="az-Cyrl-AZ" b="1" dirty="0"/>
              <a:t>Ай</a:t>
            </a:r>
            <a:endParaRPr lang="en-US" b="1" dirty="0"/>
          </a:p>
        </p:txBody>
      </p:sp>
      <p:pic>
        <p:nvPicPr>
          <p:cNvPr id="23554" name="Picture 2" descr="C:\Users\Indy424\Desktop\2015_09_02\IMG_0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2228"/>
            <a:ext cx="6477000" cy="561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04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/>
              <a:t>Храм в ха-Ай</a:t>
            </a:r>
            <a:endParaRPr lang="en-US" b="1" dirty="0"/>
          </a:p>
        </p:txBody>
      </p:sp>
      <p:pic>
        <p:nvPicPr>
          <p:cNvPr id="40963" name="Picture 3" descr="C:\Users\Indy424\Desktop\webinar\4 EB\81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7848600" cy="525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22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Indy424\Desktop\webinar\2 neolithic\Göbekli_Tepe,_Urf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76200"/>
            <a:ext cx="103255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4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Гюбекли </a:t>
            </a:r>
            <a:r>
              <a:rPr lang="az-Cyrl-AZ" b="1" dirty="0" smtClean="0"/>
              <a:t>Тепе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Анатолия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650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Ар Тув</a:t>
            </a:r>
            <a:endParaRPr lang="en-US" dirty="0"/>
          </a:p>
        </p:txBody>
      </p:sp>
      <p:pic>
        <p:nvPicPr>
          <p:cNvPr id="43010" name="Picture 2" descr="C:\Users\Indy424\Desktop\scans\2014_12_23\IMG_00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553200" cy="52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69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/>
              <a:t>Стелы в Храме Ар-Тув</a:t>
            </a:r>
            <a:endParaRPr lang="en-US" b="1" dirty="0"/>
          </a:p>
        </p:txBody>
      </p:sp>
      <p:pic>
        <p:nvPicPr>
          <p:cNvPr id="45058" name="Picture 2" descr="C:\Users\Indy424\Desktop\scans\2014_12_23\IMG_00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4000"/>
            <a:ext cx="5327073" cy="492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Indy424\Desktop\scans\2014_12_23\IMG_0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4724400" cy="4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36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История храмового комплекса в Мегиддо</a:t>
            </a:r>
            <a:endParaRPr lang="en-US" b="1" dirty="0"/>
          </a:p>
        </p:txBody>
      </p:sp>
      <p:pic>
        <p:nvPicPr>
          <p:cNvPr id="25602" name="Picture 2" descr="C:\Users\Indy424\Desktop\2015_09_02\IMG_00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8726"/>
            <a:ext cx="8278091" cy="540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60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Indy424\Desktop\2015_09_02\IMG_0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08070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3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Users\Indy424\Desktop\2015_09_02\IMG_0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1705486"/>
            <a:ext cx="8897829" cy="515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6934200" y="3733800"/>
            <a:ext cx="762000" cy="2057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0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/>
              <a:t>Культовый комплекс в Мегиддо </a:t>
            </a:r>
            <a:endParaRPr lang="en-US" b="1" dirty="0"/>
          </a:p>
        </p:txBody>
      </p:sp>
      <p:pic>
        <p:nvPicPr>
          <p:cNvPr id="49154" name="Picture 2" descr="C:\Users\Indy424\Desktop\webinar\4 EB\8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239000" cy="497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37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Indy424\Desktop\webinar\5 MB\378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0823"/>
            <a:ext cx="9982200" cy="692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9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03909"/>
            <a:ext cx="9452786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24074"/>
            <a:ext cx="4084320" cy="28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5562600" y="2133600"/>
            <a:ext cx="3048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4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858" y="-152400"/>
            <a:ext cx="10573658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10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262561"/>
            <a:ext cx="7315200" cy="712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Indy424\Desktop\webinar\6 LB\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98" y="1080655"/>
            <a:ext cx="2225675" cy="47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56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Indy424\Desktop\landscape course sem bet\elements of landscape\monument\Gobekli_Tepe_John_Wes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7"/>
            <a:ext cx="9144000" cy="685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4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67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520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dy424\Pictures\Pictures\canon till september 2015\IMG_0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401"/>
            <a:ext cx="9296400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62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100446"/>
            <a:ext cx="4648200" cy="697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60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110067"/>
            <a:ext cx="7848600" cy="696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452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Стелы в Гезере</a:t>
            </a:r>
            <a:endParaRPr lang="en-US" dirty="0"/>
          </a:p>
        </p:txBody>
      </p:sp>
      <p:pic>
        <p:nvPicPr>
          <p:cNvPr id="23554" name="Picture 2" descr="C:\Users\Indy424\Desktop\webinar\5 MB\New folder\94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40"/>
            <a:ext cx="9144000" cy="476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943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610256"/>
            <a:ext cx="8686800" cy="757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59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50009"/>
            <a:ext cx="9525000" cy="690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376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36955"/>
            <a:ext cx="2667000" cy="689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29" y="152400"/>
            <a:ext cx="6273771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143" y="3429000"/>
            <a:ext cx="6342640" cy="294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35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Тимна</a:t>
            </a:r>
            <a:endParaRPr lang="en-US" b="1" dirty="0"/>
          </a:p>
        </p:txBody>
      </p:sp>
      <p:pic>
        <p:nvPicPr>
          <p:cNvPr id="3074" name="Picture 2" descr="C:\Users\Indy424\Desktop\webinar\6 LB\LB\109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679"/>
            <a:ext cx="9144000" cy="618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67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Храм на участке С</a:t>
            </a:r>
            <a:endParaRPr lang="en-US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701963"/>
            <a:ext cx="9234055" cy="615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99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Indy424\Desktop\webinar\2 neolithic\Gobekli_Tepe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40"/>
            <a:ext cx="4572000" cy="688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Indy424\Desktop\webinar\2 neolithic\9035191469_6473aca6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3981450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56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3526"/>
            <a:ext cx="6629400" cy="669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390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900" y="0"/>
            <a:ext cx="10903744" cy="726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72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ru-RU" b="1" dirty="0" smtClean="0"/>
              <a:t>Великое </a:t>
            </a:r>
            <a:r>
              <a:rPr lang="ru-RU" b="1" dirty="0"/>
              <a:t>переселение Народов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Indy424\Desktop\JerichoWalls7Pries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81200"/>
            <a:ext cx="9185562" cy="373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67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01564"/>
            <a:ext cx="9296400" cy="705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6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3000"/>
            <a:ext cx="636178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Indy424\Desktop\webinar\SPB\Ir1+filistians\7 IRI\131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5920" y="-82320"/>
            <a:ext cx="318816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04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Indy424\Desktop\webinar\SPB\Ir1+filistians\343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257"/>
            <a:ext cx="8991600" cy="523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4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Indy424\Desktop\webinar\SPB\Ir1+filistians\343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975"/>
            <a:ext cx="10363200" cy="704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20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Indy424\Desktop\webinar\SPB\Ir1+filistians\32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62" y="304800"/>
            <a:ext cx="3962400" cy="583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Indy424\Desktop\webinar\SPB\Ir1+filistians\321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663" y="914400"/>
            <a:ext cx="659033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0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Indy424\Desktop\webinar\SPB\Ir1+filistians\321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943600" cy="692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98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Indy424\Desktop\givat zeev\givat zeev publication\fig 3 area 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-152400"/>
            <a:ext cx="9372600" cy="757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95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az-Cyrl-AZ" dirty="0"/>
              <a:t>Иерехон</a:t>
            </a:r>
            <a:endParaRPr lang="en-US" dirty="0"/>
          </a:p>
        </p:txBody>
      </p:sp>
      <p:pic>
        <p:nvPicPr>
          <p:cNvPr id="4098" name="Picture 2" descr="C:\Users\Indy424\Desktop\webinar\2 neolithic\3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405004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ndy424\Desktop\landscape course sem bet\elements of landscape\monument\tower-jerich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0" y="2590800"/>
            <a:ext cx="6291554" cy="420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47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7709"/>
            <a:ext cx="8229600" cy="1143000"/>
          </a:xfrm>
        </p:spPr>
        <p:txBody>
          <a:bodyPr/>
          <a:lstStyle/>
          <a:p>
            <a:r>
              <a:rPr lang="az-Cyrl-AZ" b="1" dirty="0"/>
              <a:t>Тель Кири</a:t>
            </a:r>
            <a:endParaRPr lang="en-US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0"/>
            <a:ext cx="4169664" cy="396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84564"/>
            <a:ext cx="4572000" cy="427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70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04800"/>
            <a:ext cx="8826500" cy="62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685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Indy424\Desktop\2015_09_25\IMG_00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" y="1371600"/>
            <a:ext cx="8787713" cy="50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3177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108728" cy="42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1699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C:\Users\indy424\Desktop\progress\ארכיאולוגיה\קייפה\תיקיה חדשה chosen pics\52a-sanctuary roo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599" y="127002"/>
            <a:ext cx="10096498" cy="673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29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 descr="C:\Users\indy424\Desktop\progress\ארכיאולוגיה\קייפה\תיקיה חדשה chosen pics\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13129"/>
            <a:ext cx="4648200" cy="697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3962400" y="5029200"/>
            <a:ext cx="1905000" cy="1524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7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 descr="C:\Users\indy424\Desktop\progress\ארכיאולוגיה\קייפה\תיקיה חדשה chosen pics\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64"/>
            <a:ext cx="9601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44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446"/>
            <a:ext cx="8229600" cy="1143000"/>
          </a:xfrm>
        </p:spPr>
        <p:txBody>
          <a:bodyPr/>
          <a:lstStyle/>
          <a:p>
            <a:r>
              <a:rPr lang="ru-RU" dirty="0"/>
              <a:t>Переносной алтарь</a:t>
            </a:r>
            <a:endParaRPr lang="en-US" dirty="0"/>
          </a:p>
        </p:txBody>
      </p:sp>
      <p:pic>
        <p:nvPicPr>
          <p:cNvPr id="57346" name="Picture 2" descr="C:\Users\indy424\Desktop\progress\ארכיאולוגיה\קייפה\תיקיה חדשה chosen pics\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30480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indy424\Desktop\2012_09_04\IMG_0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4206875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91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14600" y="838200"/>
            <a:ext cx="8229600" cy="1143000"/>
          </a:xfrm>
        </p:spPr>
        <p:txBody>
          <a:bodyPr/>
          <a:lstStyle/>
          <a:p>
            <a:r>
              <a:rPr lang="ru-RU" dirty="0"/>
              <a:t>Комплекс 10</a:t>
            </a:r>
            <a:endParaRPr lang="en-US" dirty="0"/>
          </a:p>
        </p:txBody>
      </p:sp>
      <p:pic>
        <p:nvPicPr>
          <p:cNvPr id="49154" name="Picture 2" descr="C:\Users\indy424\Desktop\2012_09_04\IMG_0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16989"/>
            <a:ext cx="3962400" cy="687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6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dy424\Desktop\progress\ארכיאולוגיה\קייפה\תיקיה חדשה chosen pics\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237" y="76200"/>
            <a:ext cx="9981343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5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dy424\Desktop\landscape course sem bet\elements of landscape\monument\jericho carant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9746" y="0"/>
            <a:ext cx="12344998" cy="687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77322" y="4876800"/>
            <a:ext cx="2423036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az-Cyrl-AZ" sz="2800" b="1"/>
              <a:t>Тель Эс-султан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708208"/>
            <a:ext cx="1814023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az-Cyrl-AZ" sz="2800" b="1" dirty="0"/>
              <a:t>Каранталь</a:t>
            </a:r>
            <a:endParaRPr lang="en-US" sz="28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133600" y="2743200"/>
            <a:ext cx="6324601" cy="1676400"/>
          </a:xfrm>
          <a:prstGeom prst="straightConnector1">
            <a:avLst/>
          </a:prstGeom>
          <a:ln w="53975">
            <a:solidFill>
              <a:srgbClr val="FF0000"/>
            </a:solidFill>
            <a:headEnd w="lg" len="lg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Indy424\Desktop\work directories\papers for phd\2011_11_25\IMG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5690">
            <a:off x="6114440" y="550661"/>
            <a:ext cx="3112116" cy="39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5715000" y="2117724"/>
            <a:ext cx="1752601" cy="457200"/>
          </a:xfrm>
          <a:prstGeom prst="straightConnector1">
            <a:avLst/>
          </a:prstGeom>
          <a:ln w="53975">
            <a:solidFill>
              <a:srgbClr val="FF0000"/>
            </a:solidFill>
            <a:headEnd w="lg" len="lg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02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indy424\Desktop\progress\ארכיאולוגיה\קייפה\תיקיה חדשה chosen pics\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292" y="0"/>
            <a:ext cx="10540876" cy="700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4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Pictures\qeyiafa 2011\21.7.2011\21.7.2011 (25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5181" y="-152400"/>
            <a:ext cx="10210799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indy424\Desktop\2012_09_04\IMG_00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34510"/>
            <a:ext cx="10744200" cy="697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29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user\Documents\Press HU May 12\8. Khirbet Qeiyafa pottery ark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375245"/>
            <a:ext cx="7086600" cy="726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60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9" descr="C:\Users\user\Documents\קיאפה ספר פופולארי\קיאפה פופולארי\figures\Qeiyafa stone item as found 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2345"/>
            <a:ext cx="10319736" cy="686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24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indy424\Desktop\2012_09_04\david-and-goliath-artifacts-reveal-history-to-be-true-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1" y="0"/>
            <a:ext cx="94297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58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Indy424\Desktop\webinar\SPB\2015_06_26\IMG_00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1" y="0"/>
            <a:ext cx="10122189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5551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24200" y="144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Stade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1887</a:t>
            </a:r>
            <a:endParaRPr lang="en-US" b="1" dirty="0"/>
          </a:p>
        </p:txBody>
      </p:sp>
      <p:pic>
        <p:nvPicPr>
          <p:cNvPr id="32771" name="Picture 3" descr="C:\Users\Indy424\Desktop\webinar\SPB\2015_06_26\IMG_00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24651"/>
            <a:ext cx="6400800" cy="70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5245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85800"/>
            <a:ext cx="701039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4765964"/>
            <a:ext cx="3149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4114800" y="2410691"/>
            <a:ext cx="15240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065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dy424\Desktop\webinar\2015_09_25\IMG_01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7924800" cy="63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736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Indy424\Desktop\landscape course sem bet\elements of landscape\rock art\ba_Uv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-15587"/>
            <a:ext cx="9164782" cy="687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60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G 250076  Photo by Gabi Lar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52400"/>
            <a:ext cx="5366278" cy="71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9800" y="2329934"/>
            <a:ext cx="2819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ru-RU" sz="2800" b="1" dirty="0"/>
              <a:t>И высота всех входов там была 20 ама , а ширина 10 амот (Масехет мидот 2: 3)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4425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6400800" cy="437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485" y="-71799"/>
            <a:ext cx="4066278" cy="327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4165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152400"/>
            <a:ext cx="5257800" cy="684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0327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Indy424\Desktop\Ain_Dara_Alp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47" y="0"/>
            <a:ext cx="9180947" cy="688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4705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  </a:t>
            </a:r>
            <a:endParaRPr lang="en-US" dirty="0"/>
          </a:p>
        </p:txBody>
      </p:sp>
      <p:pic>
        <p:nvPicPr>
          <p:cNvPr id="30722" name="Picture 2" descr="C:\Users\Indy424\Desktop\2-jerusalem-first-temple-int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07130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04800" y="352730"/>
            <a:ext cx="6978513" cy="523220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i="1" dirty="0"/>
              <a:t>подобия</a:t>
            </a:r>
            <a:r>
              <a:rPr lang="ru-RU" sz="2800" b="1" dirty="0"/>
              <a:t> огурцов и распускающихся цветов</a:t>
            </a:r>
            <a:endParaRPr lang="en-US" sz="2800" b="1" dirty="0"/>
          </a:p>
        </p:txBody>
      </p:sp>
      <p:sp>
        <p:nvSpPr>
          <p:cNvPr id="4" name="Oval 3"/>
          <p:cNvSpPr/>
          <p:nvPr/>
        </p:nvSpPr>
        <p:spPr>
          <a:xfrm>
            <a:off x="1752600" y="2743200"/>
            <a:ext cx="1676400" cy="16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668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57496"/>
            <a:ext cx="2819400" cy="538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F:\DCIM\100CANON\IMG_3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81200"/>
            <a:ext cx="4719359" cy="31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4724400" y="4038600"/>
            <a:ext cx="685800" cy="9144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85800" y="2637882"/>
            <a:ext cx="685800" cy="9144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1448" y="355228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0048" y="495300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517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И построил внутренний двор из трех рядов обтесанного камня и из ряда кедровых брусьев</a:t>
            </a:r>
            <a:endParaRPr lang="en-US" sz="3200" dirty="0"/>
          </a:p>
        </p:txBody>
      </p:sp>
      <p:pic>
        <p:nvPicPr>
          <p:cNvPr id="24578" name="Picture 2" descr="C:\Users\Indy424\Desktop\Megiddo-Middle-Bronze-gate,-tb032507607-bibleplac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7010400" cy="46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7315200" y="4648200"/>
            <a:ext cx="76200" cy="990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209800" y="4378036"/>
            <a:ext cx="76200" cy="990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80977" y="5709699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Megiddo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462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62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И настлан был помост из кедра над бревнами на сорока пяти столбах, по пятнадцати в ряд.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7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E from E3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83" y="3562544"/>
            <a:ext cx="4398912" cy="329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596" y="563418"/>
            <a:ext cx="5439590" cy="27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566904" y="1524000"/>
            <a:ext cx="9906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05200" y="4495800"/>
            <a:ext cx="16002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C:\Users\indy424\Desktop\2012_09_04\IMG_0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3" y="767392"/>
            <a:ext cx="3830783" cy="248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1388918" y="2133600"/>
            <a:ext cx="637308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7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Темесос. Кипр 8 век. до н. э.</a:t>
            </a:r>
            <a:endParaRPr lang="en-US" b="1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143151"/>
            <a:ext cx="8084127" cy="570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229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Indy424\Desktop\webinar\3 chalcolithic\349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4066"/>
            <a:ext cx="4648200" cy="681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371600" y="2590800"/>
            <a:ext cx="2743200" cy="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64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“…</a:t>
            </a:r>
            <a:r>
              <a:rPr lang="ru-RU" dirty="0" smtClean="0"/>
              <a:t>входа </a:t>
            </a:r>
            <a:r>
              <a:rPr lang="ru-RU" dirty="0"/>
              <a:t>в давир сделал двери из масличного дерева, с </a:t>
            </a:r>
            <a:r>
              <a:rPr lang="ru-RU" b="1" dirty="0"/>
              <a:t>пятиугольными</a:t>
            </a:r>
            <a:r>
              <a:rPr lang="ru-RU" dirty="0"/>
              <a:t> </a:t>
            </a:r>
            <a:r>
              <a:rPr lang="ru-RU" dirty="0" smtClean="0"/>
              <a:t>косяками…</a:t>
            </a:r>
            <a:r>
              <a:rPr lang="en-US" dirty="0" smtClean="0"/>
              <a:t>.</a:t>
            </a:r>
            <a:r>
              <a:rPr lang="ru-RU" dirty="0"/>
              <a:t> И у входа в храм сделал косяки из масличного дерева </a:t>
            </a:r>
            <a:r>
              <a:rPr lang="ru-RU" b="1" dirty="0" smtClean="0"/>
              <a:t>четырехугольные</a:t>
            </a:r>
            <a:r>
              <a:rPr lang="en-US" dirty="0" smtClean="0"/>
              <a:t>”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60290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Tel </a:t>
            </a:r>
            <a:r>
              <a:rPr lang="en-US" b="1" dirty="0" err="1" smtClean="0"/>
              <a:t>Agrab</a:t>
            </a:r>
            <a:r>
              <a:rPr lang="en-US" b="1" dirty="0" smtClean="0"/>
              <a:t>. Iraq. ~3000 B.C.</a:t>
            </a:r>
            <a:endParaRPr lang="en-US" b="1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2209800"/>
            <a:ext cx="9144000" cy="292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3398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Tel </a:t>
            </a:r>
            <a:r>
              <a:rPr lang="en-US" b="1" dirty="0" err="1" smtClean="0"/>
              <a:t>Tayinat</a:t>
            </a:r>
            <a:r>
              <a:rPr lang="en-US" b="1" dirty="0" smtClean="0"/>
              <a:t>. 8 cent. B.C.</a:t>
            </a:r>
            <a:endParaRPr lang="en-US" b="1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85" y="838200"/>
            <a:ext cx="9439167" cy="589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6723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Бог воцарился над народами, Бог воссел на святом престоле </a:t>
            </a:r>
            <a:r>
              <a:rPr lang="ru-RU" dirty="0" smtClean="0"/>
              <a:t>Своем</a:t>
            </a:r>
            <a:r>
              <a:rPr lang="en-US" dirty="0" smtClean="0"/>
              <a:t> (Ps 46/7: 9)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pic>
        <p:nvPicPr>
          <p:cNvPr id="22530" name="Picture 2" descr="C:\Users\Indy424\Desktop\tumblr_lp8ezoOept1r0pas8o1_128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448657"/>
            <a:ext cx="4495800" cy="440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9205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/>
              <a:t>Когда входил ковчег Господень в город Давидов, Мелхола, дочь Саула, смотрела в окно и, увидев царя Давида, скачущего и пляшущего пред Господом, уничижила его в сердце своем.</a:t>
            </a:r>
            <a:br>
              <a:rPr lang="ru-RU" sz="2800" dirty="0"/>
            </a:br>
            <a:endParaRPr lang="en-US" sz="2800" dirty="0"/>
          </a:p>
        </p:txBody>
      </p:sp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49559"/>
            <a:ext cx="4419600" cy="422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5587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 </a:t>
            </a:r>
            <a:endParaRPr lang="en-US" dirty="0"/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6927"/>
            <a:ext cx="6019800" cy="780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28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/>
              <a:t>И сделал пристройку вокруг стен храма, вокруг храма и давира; и сделал боковые комнаты кругом.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4525963"/>
          </a:xfrm>
        </p:spPr>
        <p:txBody>
          <a:bodyPr/>
          <a:lstStyle/>
          <a:p>
            <a:r>
              <a:rPr lang="ru-RU" dirty="0"/>
              <a:t>И пристроил </a:t>
            </a:r>
            <a:r>
              <a:rPr lang="ru-RU" dirty="0">
                <a:solidFill>
                  <a:srgbClr val="FF0000"/>
                </a:solidFill>
              </a:rPr>
              <a:t>ко всему </a:t>
            </a:r>
            <a:r>
              <a:rPr lang="he-IL" dirty="0" smtClean="0">
                <a:solidFill>
                  <a:srgbClr val="FF0000"/>
                </a:solidFill>
              </a:rPr>
              <a:t>(על כל הבית)</a:t>
            </a:r>
            <a:r>
              <a:rPr lang="ru-RU" dirty="0" smtClean="0"/>
              <a:t>храму </a:t>
            </a:r>
            <a:r>
              <a:rPr lang="ru-RU" dirty="0"/>
              <a:t>боковые комнаты вышиною в пять локтей; они прикреплены были к храму посредством кедровых бревен.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0540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6131316" cy="385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10007" y="947467"/>
            <a:ext cx="3674662" cy="220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6629400" y="1580416"/>
            <a:ext cx="609600" cy="468453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11382" y="2400300"/>
            <a:ext cx="914400" cy="381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674192"/>
            <a:ext cx="1524000" cy="198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4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/>
              <a:t>Храм в ха-Ай</a:t>
            </a:r>
            <a:endParaRPr lang="en-US" b="1" dirty="0"/>
          </a:p>
        </p:txBody>
      </p:sp>
      <p:pic>
        <p:nvPicPr>
          <p:cNvPr id="40963" name="Picture 3" descr="C:\Users\Indy424\Desktop\webinar\4 EB\81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7848600" cy="525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990600" y="990600"/>
            <a:ext cx="533400" cy="19050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58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то говорит: «построю себе дом обширный и горницы просторные», — и прорубает себе окна, и обшивает кедром, и красит красною краскою.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61359"/>
            <a:ext cx="5257800" cy="364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243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Indy424\Desktop\webinar\3 chalcolithic\Uvda_151-2S issar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99" y="0"/>
            <a:ext cx="92005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ndy424\Desktop\webinar\3 chalcolithic\Uzi 0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64" y="2981739"/>
            <a:ext cx="2971800" cy="38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az-Cyrl-AZ" b="1" dirty="0"/>
              <a:t>Реконструкция Храма Соломона</a:t>
            </a:r>
            <a:endParaRPr lang="en-US" b="1" dirty="0"/>
          </a:p>
        </p:txBody>
      </p:sp>
      <p:pic>
        <p:nvPicPr>
          <p:cNvPr id="8194" name="Picture 2" descr="C:\Users\Indy424\Desktop\webinar\SPB\2015_06_26\IMG_00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62246"/>
            <a:ext cx="7807036" cy="559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0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Picture 3" descr="C:\Users\Indy424\Desktop\webinar\SPB\IR2\יי\24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246756"/>
            <a:ext cx="7162800" cy="710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0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Indy424\Pictures\Pictures\canon till september 2015\IMG_02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8491"/>
            <a:ext cx="105155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858000" y="4114800"/>
            <a:ext cx="762000" cy="1295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Indy424\Desktop\webinar\SPB\IR2\יי\418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872300"/>
            <a:ext cx="2362200" cy="302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3885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Indy424\Pictures\Pictures\canon till september 2015\IMG_02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954" y="-34636"/>
            <a:ext cx="10567553" cy="704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98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Indy424\Desktop\webinar\SPB\2015_06_26\IMG_0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659672"/>
            <a:ext cx="9109364" cy="619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3882970"/>
            <a:ext cx="2473036" cy="306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05601" y="3882970"/>
            <a:ext cx="2473036" cy="289883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Спасибо большое!</a:t>
            </a:r>
            <a:endParaRPr lang="en-US" b="1" dirty="0"/>
          </a:p>
        </p:txBody>
      </p:sp>
      <p:pic>
        <p:nvPicPr>
          <p:cNvPr id="3074" name="Picture 2" descr="C:\Users\Indy424\Desktop\5_1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838200"/>
            <a:ext cx="9157855" cy="641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193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291</Words>
  <Application>Microsoft Office PowerPoint</Application>
  <PresentationFormat>On-screen Show (4:3)</PresentationFormat>
  <Paragraphs>40</Paragraphs>
  <Slides>95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PowerPoint Presentation</vt:lpstr>
      <vt:lpstr>Гюбекли Тепе Анатолия</vt:lpstr>
      <vt:lpstr>PowerPoint Presentation</vt:lpstr>
      <vt:lpstr>PowerPoint Presentation</vt:lpstr>
      <vt:lpstr>Иерехон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haАй</vt:lpstr>
      <vt:lpstr>Храм в ха-Ай</vt:lpstr>
      <vt:lpstr>Ар Тув</vt:lpstr>
      <vt:lpstr>Стелы в Храме Ар-Тув</vt:lpstr>
      <vt:lpstr>История храмового комплекса в Мегиддо</vt:lpstr>
      <vt:lpstr>PowerPoint Presentation</vt:lpstr>
      <vt:lpstr>PowerPoint Presentation</vt:lpstr>
      <vt:lpstr>Культовый комплекс в Мегиддо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Стелы в Гезере</vt:lpstr>
      <vt:lpstr>PowerPoint Presentation</vt:lpstr>
      <vt:lpstr>PowerPoint Presentation</vt:lpstr>
      <vt:lpstr>PowerPoint Presentation</vt:lpstr>
      <vt:lpstr>Тимна</vt:lpstr>
      <vt:lpstr>Храм на участке С</vt:lpstr>
      <vt:lpstr>PowerPoint Presentation</vt:lpstr>
      <vt:lpstr>PowerPoint Presentation</vt:lpstr>
      <vt:lpstr>Великое переселение Народов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Тель Кири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Переносной алтарь</vt:lpstr>
      <vt:lpstr>Комплекс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Stade  1887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И построил внутренний двор из трех рядов обтесанного камня и из ряда кедровых брусьев</vt:lpstr>
      <vt:lpstr>И настлан был помост из кедра над бревнами на сорока пяти столбах, по пятнадцати в ряд.  </vt:lpstr>
      <vt:lpstr>PowerPoint Presentation</vt:lpstr>
      <vt:lpstr>Темесос. Кипр 8 век. до н. э.</vt:lpstr>
      <vt:lpstr>PowerPoint Presentation</vt:lpstr>
      <vt:lpstr>Tel Agrab. Iraq. ~3000 B.C.</vt:lpstr>
      <vt:lpstr>Tel Tayinat. 8 cent. B.C.</vt:lpstr>
      <vt:lpstr>Бог воцарился над народами, Бог воссел на святом престоле Своем (Ps 46/7: 9)  </vt:lpstr>
      <vt:lpstr>Когда входил ковчег Господень в город Давидов, Мелхола, дочь Саула, смотрела в окно и, увидев царя Давида, скачущего и пляшущего пред Господом, уничижила его в сердце своем. </vt:lpstr>
      <vt:lpstr> </vt:lpstr>
      <vt:lpstr>И сделал пристройку вокруг стен храма, вокруг храма и давира; и сделал боковые комнаты кругом.  </vt:lpstr>
      <vt:lpstr>PowerPoint Presentation</vt:lpstr>
      <vt:lpstr>Храм в ха-Ай</vt:lpstr>
      <vt:lpstr>PowerPoint Presentation</vt:lpstr>
      <vt:lpstr>Реконструкция Храма Соломона</vt:lpstr>
      <vt:lpstr>PowerPoint Presentation</vt:lpstr>
      <vt:lpstr>PowerPoint Presentation</vt:lpstr>
      <vt:lpstr>PowerPoint Presentation</vt:lpstr>
      <vt:lpstr>PowerPoint Presentation</vt:lpstr>
      <vt:lpstr>Спасибо большое!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Indy424</dc:creator>
  <cp:lastModifiedBy>Indy424</cp:lastModifiedBy>
  <cp:revision>67</cp:revision>
  <dcterms:created xsi:type="dcterms:W3CDTF">2006-08-16T00:00:00Z</dcterms:created>
  <dcterms:modified xsi:type="dcterms:W3CDTF">2015-10-12T10:12:25Z</dcterms:modified>
</cp:coreProperties>
</file>