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63" r:id="rId3"/>
    <p:sldId id="281" r:id="rId4"/>
    <p:sldId id="264" r:id="rId5"/>
    <p:sldId id="282" r:id="rId6"/>
    <p:sldId id="267" r:id="rId7"/>
    <p:sldId id="258" r:id="rId8"/>
    <p:sldId id="283" r:id="rId9"/>
    <p:sldId id="262" r:id="rId10"/>
    <p:sldId id="268" r:id="rId11"/>
    <p:sldId id="261" r:id="rId12"/>
    <p:sldId id="287" r:id="rId13"/>
    <p:sldId id="270" r:id="rId14"/>
    <p:sldId id="28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69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4910F06-163E-4964-827F-7D6B89DE3BD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74113B1-6B64-4A25-A8A9-36A75E08ABA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bile.twitter.com/Libroantiguo/status/683420067623743489?s=09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en.wikipedia.org/wiki/File:Serpiente_alquimica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s://commons.wikimedia.org/wiki/File:Ouroboros_1.jpg?uselang=r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bscura.com/places/medieval-erotic-carvings-at-the-church-of-st-mary-and-st-david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548680"/>
            <a:ext cx="7041976" cy="5184576"/>
          </a:xfrm>
        </p:spPr>
        <p:txBody>
          <a:bodyPr/>
          <a:lstStyle/>
          <a:p>
            <a:r>
              <a:rPr lang="ru-RU" sz="3200" dirty="0" smtClean="0">
                <a:effectLst/>
              </a:rPr>
              <a:t>         Левиафан </a:t>
            </a:r>
            <a:r>
              <a:rPr lang="ru-RU" sz="3200" dirty="0">
                <a:effectLst/>
              </a:rPr>
              <a:t>и Бегемот: </a:t>
            </a:r>
            <a:r>
              <a:rPr lang="ru-RU" sz="3200" dirty="0" smtClean="0">
                <a:effectLst/>
              </a:rPr>
              <a:t>метаморфозы </a:t>
            </a:r>
            <a:r>
              <a:rPr lang="ru-RU" sz="3200" dirty="0">
                <a:effectLst/>
              </a:rPr>
              <a:t>средневекового </a:t>
            </a:r>
            <a:r>
              <a:rPr lang="ru-RU" sz="3200" dirty="0" smtClean="0">
                <a:effectLst/>
              </a:rPr>
              <a:t>          образа.</a:t>
            </a:r>
            <a:endParaRPr lang="en-US" sz="3200" dirty="0" smtClean="0">
              <a:effectLst/>
            </a:endParaRPr>
          </a:p>
          <a:p>
            <a:endParaRPr lang="ru-RU" sz="3200" dirty="0" smtClean="0">
              <a:effectLst/>
            </a:endParaRPr>
          </a:p>
          <a:p>
            <a:r>
              <a:rPr lang="en-US" sz="3200" dirty="0" smtClean="0">
                <a:effectLst/>
              </a:rPr>
              <a:t>Leviathan  and Behemoth- animals </a:t>
            </a:r>
          </a:p>
          <a:p>
            <a:r>
              <a:rPr lang="en-US" sz="3200" dirty="0" smtClean="0">
                <a:effectLst/>
              </a:rPr>
              <a:t>Of God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1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3" descr="G:\Boris\Articles\Leviathan\Leviathan Illustrations\Liber_floridus-1120-Leviathan-p13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90" y="1124744"/>
            <a:ext cx="428859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vil riding behemoth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18488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224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ttp://www.artway.eu/userfiles/images/Herrad%20van%20Landsberg(1)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196752"/>
            <a:ext cx="3096344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G:\Boris\Articles\Leviathan\Leviathan Illustrations\d753c83c052e282f20311a16c7621c9b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124744"/>
            <a:ext cx="35368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58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upload.wikimedia.org/wikipedia/commons/thumb/7/71/Serpiente_alquimica.jpg/220px-Serpiente_alquimica.jpg">
            <a:hlinkClick r:id="rId2"/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753867" cy="373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https://upload.wikimedia.org/wikipedia/commons/thumb/8/87/Ouroboros_1.jpg/185px-Ouroboros_1.jpg">
            <a:hlinkClick r:id="rId4"/>
          </p:cNvPr>
          <p:cNvPicPr>
            <a:picLocks noGrp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600400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06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Boris\work dezember 2018\Lectores\lecture\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836712"/>
            <a:ext cx="442103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Image result for St. Mary and St. David (Kilpeck">
            <a:hlinkClick r:id="rId3" tgtFrame="&quot;_blank&quot;"/>
          </p:cNvPr>
          <p:cNvPicPr>
            <a:picLocks noGrp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3212976"/>
            <a:ext cx="4137521" cy="2834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596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Boris\work dezember 2018\Lectores\lecture\1410_HFM_Synagoge-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2771" y="1337509"/>
            <a:ext cx="4680521" cy="367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Boris\work dezember 2018\Lectores\lecture\26.ti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908720"/>
            <a:ext cx="3325144" cy="46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47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Boris\work dezember 2018\Lectores\lecture\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44465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39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Boris\work dezember 2018\Lectores\lecture\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326632" cy="31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Boris\work dezember 2018\Lectores\lecture\10 Gwozdziec ceiling south-west corner Behemoth.ti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7352" y="1844824"/>
            <a:ext cx="3700205" cy="312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2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Boris\work dezember 2018\Lectores\lecture\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5256584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90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Boris\work dezember 2018\Lectores\lecture\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6" y="908720"/>
            <a:ext cx="710458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50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Boris\work dezember 2018\Lectores\lecture\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6141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7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Articles\Leviathan\Leviathan Illustrations\lecture\1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96752"/>
            <a:ext cx="8124697" cy="42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4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Boris\work dezember 2018\Lectores\lecture\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212976"/>
            <a:ext cx="4165568" cy="31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Boris\work dezember 2018\Lectores\lecture\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2"/>
            <a:ext cx="4825851" cy="31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64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Boris\work dezember 2018\Lectores\lecture\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656805"/>
            <a:ext cx="5517482" cy="41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Boris\work dezember 2018\Lectores\lecture\Nieswiez_IS PAN 0000018640_p_193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4581128"/>
            <a:ext cx="284622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97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Boris\work dezember 2018\Lectores\lecture\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3375889" cy="44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Boris\work dezember 2018\Lectores\lecture\02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124744"/>
            <a:ext cx="4947870" cy="319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04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 descr="G:\Boris\work dezember 2018\Lectores\lecture\15.ti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01027"/>
            <a:ext cx="4530676" cy="377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(c) CJ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23320" cy="3887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66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Boris\work dezember 2018\Lectores\lecture\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124744"/>
            <a:ext cx="3384376" cy="50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Boris\work dezember 2018\Lectores\lecture\P105092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392" y="1124744"/>
            <a:ext cx="3631966" cy="49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9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Boris\work dezember 2018\Lectores\lecture\0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064896" cy="46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Boris\work dezember 2018\Lectores\lecture\Brozozdowce Entrance Doo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3573016"/>
            <a:ext cx="2263761" cy="31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2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Articles\Leviathan\Leviathan Illustrations\lecture\01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14895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2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dezember 2018\Lectores\lecture\Segalovich 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125557" cy="58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4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dezember 2018\Lectores\lecture\Peschanka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3638"/>
            <a:ext cx="5512245" cy="606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4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Articles\Leviathan\Leviathan Illustrations\6170ad7af28a7afa460e6eb8b5c1a4f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65380" cy="477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Boris\work dezember 2018\Lectores\lecture\2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181072" cy="47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18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work dezember 2018\Lectores\lecture\03 - Cop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4680"/>
            <a:ext cx="4757959" cy="63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8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(c) CJA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808218" cy="53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G:\Boris\work dezember 2018\Lectores\lecture\Mahzor Leipzig jpg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64" y="836712"/>
            <a:ext cx="388444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797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821</TotalTime>
  <Words>15</Words>
  <Application>Microsoft Office PowerPoint</Application>
  <PresentationFormat>On-screen Show (4:3)</PresentationFormat>
  <Paragraphs>11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Leviathan and Behemoth – monsters of God</dc:title>
  <dc:creator>user</dc:creator>
  <cp:lastModifiedBy>user</cp:lastModifiedBy>
  <cp:revision>31</cp:revision>
  <dcterms:created xsi:type="dcterms:W3CDTF">2018-11-29T10:57:26Z</dcterms:created>
  <dcterms:modified xsi:type="dcterms:W3CDTF">2018-12-13T14:57:31Z</dcterms:modified>
</cp:coreProperties>
</file>