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91" r:id="rId2"/>
    <p:sldId id="296" r:id="rId3"/>
    <p:sldId id="292" r:id="rId4"/>
    <p:sldId id="293" r:id="rId5"/>
    <p:sldId id="294" r:id="rId6"/>
    <p:sldId id="295" r:id="rId7"/>
    <p:sldId id="297" r:id="rId8"/>
    <p:sldId id="298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70" r:id="rId22"/>
    <p:sldId id="371" r:id="rId23"/>
    <p:sldId id="372" r:id="rId24"/>
    <p:sldId id="373" r:id="rId25"/>
    <p:sldId id="374" r:id="rId26"/>
    <p:sldId id="375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256" r:id="rId42"/>
    <p:sldId id="257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272" r:id="rId60"/>
    <p:sldId id="273" r:id="rId61"/>
    <p:sldId id="274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76" r:id="rId70"/>
    <p:sldId id="377" r:id="rId71"/>
    <p:sldId id="378" r:id="rId72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52" autoAdjust="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5C39279-D122-43FD-A0CC-AED82962857E}" type="datetimeFigureOut">
              <a:rPr lang="ru-RU"/>
              <a:pPr/>
              <a:t>09.12.2012</a:t>
            </a:fld>
            <a:endParaRPr lang="ru-RU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BB6DBDA-AA1B-47D8-A2B3-181943CA00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8C92-6E68-40E9-BAC9-B7D17F36EADB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FFC6-2D0F-4F39-9177-CE65AED9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BF89-070C-4225-AEED-10AD7BB7DA2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5E3-F139-42D2-B823-7A929AA5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6425-FE6A-4CC7-8CCA-3076F422FEAF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0FAD-1C2E-42FA-9083-92F8C2B19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7008-F7DB-4081-BE13-79930B3134C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F12F-30A2-40CD-B780-93F98455E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7F20-88F7-45C1-9FF5-843A4B9A687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FBD8-B967-4825-81ED-A197D132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EB00-82BD-42A5-9B9C-1A3A7F4D9A9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853B-CCE2-4CC5-A21F-26F5E715B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22A7-BEA1-4658-AFB8-4D8858ED071A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43D6-0CDC-45C3-9B19-9EA7D162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424A-AFFF-4B31-B002-231FA90CFBF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321F-4BBB-472D-8191-B9DB3CD58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2B9B-442A-48A5-A5EC-BAFE733C056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993F-760F-49F5-9BEB-771E82DB0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A2D9-09D9-4FCD-89AB-C573A18066AD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6A22-8F65-4F26-A45F-B012E2534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208E-07F2-42FC-87FF-5C0A39F6155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E57F-E51F-4F33-AB85-2EEBA9EB0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2BEB6-7576-457D-B13F-2A732E71C6B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E5A41-F53E-462F-91BB-90961C21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Петух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***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Рисунок 1" descr="581628_10150877849479625_213313981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2713"/>
            <a:ext cx="914400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Рисунок 1" descr="421909_10150676461174625_16082055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946275" y="0"/>
            <a:ext cx="5249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Рисунок 1" descr="545873_10150804621269625_1788453938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Рисунок 1" descr="559449_10150846554484625_658130792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125663" y="0"/>
            <a:ext cx="489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Бени Гудман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tint val="75000"/>
                  </a:schemeClr>
                </a:solidFill>
              </a:rPr>
              <a:t>1962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Рисунок 1" descr="600877_10150991125734625_1373397233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320925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Рисунок 1" descr="250642_10150991100009625_1816434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0"/>
            <a:ext cx="497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Рисунок 1" descr="282636_10150991127714625_584980751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320925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Рисунок 1" descr="403533_10150991119284625_1344951447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149475" y="0"/>
            <a:ext cx="4843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Рисунок 1" descr="551812_10150991086374625_1505519855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224088" y="0"/>
            <a:ext cx="4694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 descr="389207_10150983647744625_187359976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0"/>
            <a:ext cx="4586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Рисунок 1" descr="599558_10150991097229625_16205236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04775" y="0"/>
            <a:ext cx="8932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Советский шул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Рисунок 1" descr="533345_10150806620284625_1159155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09575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Рисунок 1" descr="29557_10152089234214625_1932615574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384425" y="0"/>
            <a:ext cx="4373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Роберт Капа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Рисунок 1" descr="542739_10152090677624625_74557396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0"/>
            <a:ext cx="6662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Рисунок 1" descr="374530_10152103163069625_75082961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Эйзенштадт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Рисунок 1" descr="420431_10150676801514625_18528326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0"/>
            <a:ext cx="4586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Рисунок 1" descr="417160_10150676687959625_1473107318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0"/>
            <a:ext cx="5094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564655_10150710865309625_34532642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079625" y="0"/>
            <a:ext cx="498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Леонард Фрид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Рисунок 1" descr="556712_10152101886094625_99888929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303463" y="0"/>
            <a:ext cx="453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Рисунок 1" descr="1592_10152103152104625_192162691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93713"/>
            <a:ext cx="91440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Рисунок 1" descr="68894_10152099860959625_176700279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0213"/>
            <a:ext cx="9144000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Рисунок 1" descr="224360_10150204768684625_2605111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Рисунок 1" descr="225500_10150204767539625_1489265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8735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Рисунок 1" descr="227290_10150204768514625_765273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8735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Рисунок 1" descr="230415_10150204765669625_1581602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Рисунок 1" descr="231020_10150204732999625_575877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2563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Рисунок 1" descr="426557_10150656509789625_1852731413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07975"/>
            <a:ext cx="9144000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 descr="182376_10150985894429625_1489677493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Рисунок 1" descr="549502_10152101613644625_254597001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01638"/>
            <a:ext cx="9144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Башевис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***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217900_10151961658124625_2018526983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Миха Барам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Рисунок 1" descr="319538_10152095033559625_163596711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98425"/>
            <a:ext cx="91440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Рисунок 1" descr="59154_10152095077649625_1758636723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276225"/>
            <a:ext cx="91440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Рисунок 1" descr="61954_10152095034519625_121027633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71663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Рисунок 1" descr="224107_10152095033054625_152116196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65125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Самарканд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Рисунок 1" descr="582222_10150825862284625_213624054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 descr="223873_10150983651899625_308182879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65125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Рисунок 1" descr="155441_10150825848959625_3745686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Рисунок 1" descr="532711_10150825883434625_155137771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Рисунок 1" descr="542989_10150825878039625_69786143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Рисунок 1" descr="546364_10150825872584625_2074841334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80963"/>
            <a:ext cx="9144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Рисунок 1" descr="548498_10150825851784625_1639773745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249238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Рисунок 1" descr="574822_10150902986494625_51782634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Рисунок 1" descr="577915_10150825867264625_1230604304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Рисунок 1" descr="577934_10150825856854625_393880334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90488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Рисунок 1" descr="581503_10150825875654625_1888249645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92075"/>
            <a:ext cx="9144000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Израиль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***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 descr="282372_10150985889759625_30743758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540050_10150905803644625_3492805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660400" y="0"/>
            <a:ext cx="782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401589_10150922888509625_192174582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7825"/>
            <a:ext cx="91440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Тайман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***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1" descr="427025_10150654785544625_672011288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25450"/>
            <a:ext cx="9144000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Американские</a:t>
            </a:r>
            <a:r>
              <a:rPr lang="ru-RU" smtClean="0"/>
              <a:t> евреи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***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1" descr="582810_10151970781409625_664400996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0"/>
            <a:ext cx="5475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1" descr="206401_10151980365809625_249518447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1" descr="533164_10150858353309625_32877012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100013"/>
            <a:ext cx="9144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1" descr="542091_10150856799219625_746528310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Ханука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1" descr="540623_10150979696699625_1750710598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Рисунок 1" descr="526808_10152106351559625_589305862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65138" y="0"/>
            <a:ext cx="8212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Рисунок 1" descr="18198_10152108816114625_7479084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9425"/>
            <a:ext cx="9144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 descr="550797_10150710870184625_1868535458_n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9144000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Шоа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1">
                    <a:tint val="75000"/>
                  </a:schemeClr>
                </a:solidFill>
              </a:rPr>
              <a:t>***</a:t>
            </a: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21</Words>
  <Application>Microsoft Office PowerPoint</Application>
  <PresentationFormat>Экран (4:3)</PresentationFormat>
  <Paragraphs>28</Paragraphs>
  <Slides>71</Slides>
  <Notes>71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Calibri</vt:lpstr>
      <vt:lpstr>Arial</vt:lpstr>
      <vt:lpstr>Тема Office</vt:lpstr>
      <vt:lpstr>Петух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Шоа</vt:lpstr>
      <vt:lpstr>Слайд 10</vt:lpstr>
      <vt:lpstr>Слайд 11</vt:lpstr>
      <vt:lpstr>Слайд 12</vt:lpstr>
      <vt:lpstr>Слайд 13</vt:lpstr>
      <vt:lpstr>Бени Гудман</vt:lpstr>
      <vt:lpstr>Слайд 15</vt:lpstr>
      <vt:lpstr>Слайд 16</vt:lpstr>
      <vt:lpstr>Слайд 17</vt:lpstr>
      <vt:lpstr>Слайд 18</vt:lpstr>
      <vt:lpstr>Слайд 19</vt:lpstr>
      <vt:lpstr>Слайд 20</vt:lpstr>
      <vt:lpstr>Советский шул</vt:lpstr>
      <vt:lpstr>Слайд 22</vt:lpstr>
      <vt:lpstr>Слайд 23</vt:lpstr>
      <vt:lpstr>Роберт Капа</vt:lpstr>
      <vt:lpstr>Слайд 25</vt:lpstr>
      <vt:lpstr>Слайд 26</vt:lpstr>
      <vt:lpstr>Эйзенштадт</vt:lpstr>
      <vt:lpstr>Слайд 28</vt:lpstr>
      <vt:lpstr>Слайд 29</vt:lpstr>
      <vt:lpstr>Леонард Фрид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Башевис</vt:lpstr>
      <vt:lpstr>Слайд 42</vt:lpstr>
      <vt:lpstr>Миха Барам</vt:lpstr>
      <vt:lpstr>Слайд 44</vt:lpstr>
      <vt:lpstr>Слайд 45</vt:lpstr>
      <vt:lpstr>Слайд 46</vt:lpstr>
      <vt:lpstr>Слайд 47</vt:lpstr>
      <vt:lpstr>Самарканд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Израиль</vt:lpstr>
      <vt:lpstr>Слайд 60</vt:lpstr>
      <vt:lpstr>Слайд 61</vt:lpstr>
      <vt:lpstr>Тайман</vt:lpstr>
      <vt:lpstr>Слайд 63</vt:lpstr>
      <vt:lpstr>Американские евреи</vt:lpstr>
      <vt:lpstr>Слайд 65</vt:lpstr>
      <vt:lpstr>Слайд 66</vt:lpstr>
      <vt:lpstr>Слайд 67</vt:lpstr>
      <vt:lpstr>Слайд 68</vt:lpstr>
      <vt:lpstr>Ханука</vt:lpstr>
      <vt:lpstr>Слайд 70</vt:lpstr>
      <vt:lpstr>Слайд 71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Башевис</dc:title>
  <dc:creator>***</dc:creator>
  <cp:lastModifiedBy>Sony</cp:lastModifiedBy>
  <cp:revision>16</cp:revision>
  <dcterms:created xsi:type="dcterms:W3CDTF">2012-12-09T08:14:18Z</dcterms:created>
  <dcterms:modified xsi:type="dcterms:W3CDTF">2012-12-09T12:51:55Z</dcterms:modified>
</cp:coreProperties>
</file>