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61" r:id="rId2"/>
    <p:sldId id="285" r:id="rId3"/>
    <p:sldId id="305" r:id="rId4"/>
    <p:sldId id="273" r:id="rId5"/>
    <p:sldId id="275" r:id="rId6"/>
    <p:sldId id="274" r:id="rId7"/>
    <p:sldId id="282" r:id="rId8"/>
    <p:sldId id="283" r:id="rId9"/>
    <p:sldId id="310" r:id="rId10"/>
    <p:sldId id="284" r:id="rId11"/>
    <p:sldId id="276" r:id="rId12"/>
    <p:sldId id="318" r:id="rId13"/>
    <p:sldId id="277" r:id="rId14"/>
    <p:sldId id="323" r:id="rId15"/>
    <p:sldId id="321" r:id="rId16"/>
    <p:sldId id="320" r:id="rId17"/>
    <p:sldId id="286" r:id="rId18"/>
    <p:sldId id="294" r:id="rId19"/>
    <p:sldId id="295" r:id="rId20"/>
    <p:sldId id="263" r:id="rId21"/>
    <p:sldId id="265" r:id="rId22"/>
    <p:sldId id="296" r:id="rId23"/>
    <p:sldId id="317" r:id="rId24"/>
    <p:sldId id="322" r:id="rId25"/>
    <p:sldId id="309" r:id="rId26"/>
    <p:sldId id="292" r:id="rId27"/>
    <p:sldId id="271" r:id="rId28"/>
    <p:sldId id="300" r:id="rId29"/>
    <p:sldId id="299" r:id="rId30"/>
    <p:sldId id="311" r:id="rId31"/>
    <p:sldId id="303" r:id="rId32"/>
    <p:sldId id="290" r:id="rId33"/>
    <p:sldId id="312" r:id="rId34"/>
    <p:sldId id="287" r:id="rId35"/>
    <p:sldId id="26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2E798-55EA-4AB6-842E-B22B238D18B2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8BAA3-4D59-4C7B-9D35-19CDEC558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97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DD31C41-E3C0-42C2-82F3-B4C52B7FF533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9D91F9C-BA23-437E-B46C-7584403E779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r>
              <a:rPr lang="en-US" dirty="0" smtClean="0"/>
              <a:t>Jewish Bestiary?</a:t>
            </a:r>
            <a:endParaRPr lang="en-US" dirty="0"/>
          </a:p>
        </p:txBody>
      </p:sp>
      <p:pic>
        <p:nvPicPr>
          <p:cNvPr id="3074" name="Picture 2" descr="G:\Boris\Work yuli 2020\Eshkolot\Bestiary\wallpaint\200046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35293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852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Articles\Metaphor red\Metaphor Illustration\01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2" y="764704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Boris\Articles\Metaphor red\Metaphor Illustration\01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764704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215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Boris\Work yuli 2020\Eshkolot\Bestiary\wallpaint\462 Chodorow MG_3804 - Cop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299255" cy="512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Photographies\Boris\Symbolic animals\I Beer\I0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4884"/>
            <a:ext cx="2304255" cy="357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Photographies\Boris\Mazewot\P1090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81" y="3284984"/>
            <a:ext cx="253828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14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yuli 2020\Eshkolot\Bestiary\P11105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4" y="1124744"/>
            <a:ext cx="45125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G:\Photographies\Boris\Symbolic animals\I Beer\I0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6712"/>
            <a:ext cx="454336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4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Boris\Articles\Metaphor red\Metaphor Illustration\0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537956" cy="367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Boris\Work yuli 2020\Eshkolot\Bestiary\Meraglim\P109076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2636912"/>
            <a:ext cx="2971521" cy="39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Boris\Work yuli 2020\Eshkolot\Illustarations\P1060454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6" y="2852936"/>
            <a:ext cx="2149383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4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Boris\Work yuli 2020\Eshkolot\Bestiary\wallpaint\474 Gwozdziec MG_3932 - Cop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4" y="188640"/>
            <a:ext cx="2952328" cy="37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Boris\Work yuli 2020\Eshkolot\Bestiary\wallpaint\200047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273425" cy="34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Boris\Work yuli 2020\Eshkolot\Bestiary\wallpaint\Shulhan Aruch Attias 1663 pg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645241"/>
            <a:ext cx="2877691" cy="273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Boris\Work yuli 2020\Eshkolot\Bestiary\new\O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75" y="3429000"/>
            <a:ext cx="346554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31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Boris\Work yuli 2020\Eshkolot\Bestiary\wallpaint\Tar_602 - Cop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458629" cy="276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Boris\Work yuli 2020\Eshkolot\Bestiary\wallpaint\12 Gwozdziec ceiling toward north-east corner elephant with palaquin.tif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5544615" cy="397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988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Boris\Work yuli 2020\Eshkolot\Bestiary\wallpaint\P111036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4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Boris\Work yuli 2020\Eshkolot\Bestiary\wallpaint\chodorow 4jp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99232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23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Boris\Projects\Synagogues Murals\Index\Archives\Tel Aviv\Gwozdziec\Voult decoration\13 Gwozdziec Ceiling view toward the north lion and unicorn.t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310033" cy="458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Boris\Projects\Synagogues Murals\Index\Archives\Schwaebisch Hall - original\jpeg 300dpi Auflösung\1410_HFM_Synagoge-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65" y="836712"/>
            <a:ext cx="51131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Boris\Work yuli 2020\Eshkolot\Bestiary\wallpaint\Turkey-Gwozdzi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9080"/>
            <a:ext cx="510292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82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Boris\Work yuli 2020\Eshkolot\Shaar\P1060250 - Copy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09454"/>
            <a:ext cx="3475173" cy="54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Boris\Work yuli 2020\Eshkolot\Shaar\Shaar  - Cop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7"/>
            <a:ext cx="3565356" cy="54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17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Boris\Work yuli 2020\Eshkolot\Bestiary\wallpaint\Vatican Isaac ben Shimeon Halevi Bible 1294 - Copy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3744416" cy="54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Boris\Work yuli 2020\Eshkolot\Shaar\abf205c9d850694cc70043f43b888669 - Cop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426271" cy="534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17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Boris\Projects\Synagogues Murals\Index\Archives\Schwaebisch Hall - original\jpeg 300dpi Auflösung\1410_HFM_Synagoge_Decke-2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51600" y="-791361"/>
            <a:ext cx="5400600" cy="82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623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Boris\Work yuli 2020\Eshkolot\Bestiary\Meraglim\AberdeenBestiaryFolio005rAdamNamesAnimalsDetail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540673" cy="53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Boris\Work yuli 2020\Eshkolot\Bestiary\Meraglim\Ambrosian 1jpg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14296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52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Boris\Work yuli 2020\Eshkolot\Bestiary\P1060192 - Cop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05" y="554687"/>
            <a:ext cx="3008651" cy="43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Boris\Work yuli 2020\Eshkolot\Bestiary\Elefant jpg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2206"/>
            <a:ext cx="2930438" cy="44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Boris\Work yuli 2020\Eshkolot\Bestiary\Swizereland 142. BKS - Speculum Humanae 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45" y="332656"/>
            <a:ext cx="2863749" cy="38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Boris\Work yuli 2020\Eshkolot\Bestiary\wallpaint\Mahzor Germany 1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2520280" cy="387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Boris\Work yuli 2020\Eshkolot\Bestiary\new\elephants-middle-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3" y="4077072"/>
            <a:ext cx="3219149" cy="22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660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Boris\Work yuli 2020\Eshkolot\Bestiary\Vopros 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2" y="188640"/>
            <a:ext cx="3144654" cy="304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G:\Boris\Work yuli 2020\Eshkolot\Bestiary\St Gallen Kantonbibliothek Biblia Sacra 13 VadSlg ms 33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25167"/>
            <a:ext cx="2568957" cy="39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G:\Boris\Work yuli 2020\Eshkolot\Bestiary\wallpaint\1410_HFM_Synagoge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46" y="116632"/>
            <a:ext cx="289940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G:\Boris\Work yuli 2020\Eshkolot\Bestiary\wallpaint\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44458"/>
            <a:ext cx="2483163" cy="409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39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Boris\Work yuli 2020\Eshkolot\Bestiary\P109019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548680"/>
            <a:ext cx="4073369" cy="54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Boris\Work yuli 2020\Eshkolot\Bestiary\wallpaint\Uanting scene jpg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764704"/>
            <a:ext cx="42844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81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Boris\Work yuli 2020\Eshkolot\Bestiary\Vinjetca\0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521940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Boris\Work yuli 2020\Eshkolot\Bestiary\Meraglim\Bestiary\France 127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276240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Photographies\Boris\Metaphors\DSCN183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3016"/>
            <a:ext cx="2232248" cy="297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Boris\Work yuli 2020\Eshkolot\Bestiary\wallpaint\2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3621637" cy="29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77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Boris\Work yuli 2020\Eshkolot\Bestiary\wallpaint\EWDBtf5XYAIFANt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761708" cy="490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yuli 2020\Eshkolot\Bestiary\Golden Darmstadt 1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435810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55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Boris\Work yuli 2020\Eshkolot\Bestiary\new\P113058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3447522" cy="505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Boris\Work yuli 2020\Eshkolot\Bestiary\new\P113058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860060" cy="53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Boris\Work yuli 2020\Eshkolot\Bestiary\new\P1130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06186"/>
            <a:ext cx="3056927" cy="203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25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Boris\Work yuli 2020\Eshkolot\Bestiary\Meraglim\P106026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038600" cy="380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Boris\Work yuli 2020\Eshkolot\Bestiary\Unicoen 2h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41829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05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Boris\Work yuli 2020\Eshkolot\Bestiary\Meraglim\P106026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980728"/>
            <a:ext cx="445893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G:\Boris\Work yuli 2020\Eshkolot\Bestiary\Meraglim\P106027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44" y="908720"/>
            <a:ext cx="238656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89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Boris\Work yuli 2020\Eshkolot\Bestiary\Meraglim\P106027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36713"/>
            <a:ext cx="488785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Boris\Work yuli 2020\Eshkolot\Bestiary\wallpaint\P113058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507484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33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yuli 2020\Eshkolot\Bestiary\wallpaint\200045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57628" y="2277907"/>
            <a:ext cx="4887368" cy="258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Boris\Work yuli 2020\Eshkolot\Bestiary\wallpaint\200047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9609"/>
            <a:ext cx="3197893" cy="481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Boris\Work yuli 2020\Eshkolot\Bestiary\wallpaint\200046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4164" y="2305827"/>
            <a:ext cx="4752526" cy="23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07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Boris\Work yuli 2020\Eshkolot\Bestiary\wallpaint\18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19"/>
            <a:ext cx="3600400" cy="498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Boris\Work yuli 2020\Eshkolot\Bestiary\wallpaint\Evronot Poland 169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42" y="908720"/>
            <a:ext cx="365483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080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G:\Boris\Work yuli 2020\Eshkolot\Bestiary\wallpaint\Ihnringen Haggadah 1732 Avraam of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21807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G:\Boris\Work yuli 2020\Eshkolot\Bestiary\wallpaint\Ihringen 173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42" y="620688"/>
            <a:ext cx="434154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45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Boris\Work yuli 2020\Eshkolot\Bestiary\new\P10100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72"/>
            <a:ext cx="3477835" cy="55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G:\Boris\Work yuli 2020\Eshkolot\Bestiary\new\P101001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476672"/>
            <a:ext cx="4158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32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:\Boris\Work yuli 2020\Eshkolot\Bestiary\Vinjetca\P10709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46" y="1268760"/>
            <a:ext cx="459612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Boris\Work yuli 2020\Eshkolot\Bestiary\Vinjetca\P107090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670294" cy="489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04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Boris\Work yuli 2020\Eshkolot\Bestiary\wallpaint\P108036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5088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Boris\Work yuli 2020\Eshkolot\Bestiary\wallpaint\Tar_101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5065199" cy="359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91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:\Boris\Work yuli 2020\Eshkolot\Bestiary\wallpaint\Orla old  - Cop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259772" cy="492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Boris\Work yuli 2020\Eshkolot\Bestiary\wallpaint\Orla  - Copy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20" y="1196752"/>
            <a:ext cx="357056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64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hotographies\Boris\Geraldic eagle\IMG_2037 - Cop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467329" cy="462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Boris\Articles\Metaphor red\Metaphor Illustration\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5220072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2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Boris\Bestiary\Print\24 - Copy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" y="1124745"/>
            <a:ext cx="3918027" cy="511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G:\Boris\Bestiary\Print\MYSCAN_20110929_0028 - Copy - Copy (2)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76" y="1124744"/>
            <a:ext cx="398660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6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yuli 2020\Eshkolot\Bestiary\new\MYSCAN_20110929_0028 - Copy - Copy (3)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29600" cy="42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18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Articles\Metaphor red\Metaphor Illustration\00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3641723"/>
            <a:ext cx="3273425" cy="24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Boris\Articles\Metaphor red\Metaphor Illustration\00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5797"/>
            <a:ext cx="4110608" cy="271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Boris\Articles\Metaphor red\Metaphor Illustration\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796"/>
            <a:ext cx="4113814" cy="27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Boris\Articles\Metaphor red\Metaphor Illustration\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79" y="3259606"/>
            <a:ext cx="2007184" cy="32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Boris\Articles\Metaphor red\Metaphor Illustration\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187598"/>
            <a:ext cx="2113195" cy="33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0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Boris\Work yuli 2020\Eshkolot\Bestiary\wallpaint\7 Chodorow Interior view West wall Lion and Unicorn - Copy.t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6816440" cy="48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Boris\Work yuli 2020\Eshkolot\Bestiary\wallpaint\Nitra Seder brit nila Morfechai ben Joel 181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2996952"/>
            <a:ext cx="2476827" cy="343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5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:\Boris\Articles\Metaphor red\Metaphor Illustration\01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427728" cy="515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yuli 2020\Eshkolot\Bestiary\wallpaint\18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287248" cy="5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061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2774</TotalTime>
  <Words>4</Words>
  <Application>Microsoft Office PowerPoint</Application>
  <PresentationFormat>On-screen Show (4:3)</PresentationFormat>
  <Paragraphs>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Elemental</vt:lpstr>
      <vt:lpstr>       Jewish Bestiary?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Bestiary </dc:title>
  <dc:creator>user</dc:creator>
  <cp:lastModifiedBy>user</cp:lastModifiedBy>
  <cp:revision>98</cp:revision>
  <dcterms:created xsi:type="dcterms:W3CDTF">2020-07-11T10:31:21Z</dcterms:created>
  <dcterms:modified xsi:type="dcterms:W3CDTF">2020-07-17T10:37:57Z</dcterms:modified>
</cp:coreProperties>
</file>