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67" r:id="rId4"/>
    <p:sldId id="270" r:id="rId5"/>
    <p:sldId id="257" r:id="rId6"/>
    <p:sldId id="258" r:id="rId7"/>
    <p:sldId id="259" r:id="rId8"/>
    <p:sldId id="260" r:id="rId9"/>
    <p:sldId id="261" r:id="rId10"/>
    <p:sldId id="278" r:id="rId11"/>
    <p:sldId id="262" r:id="rId12"/>
    <p:sldId id="288" r:id="rId13"/>
    <p:sldId id="263" r:id="rId14"/>
    <p:sldId id="264" r:id="rId15"/>
    <p:sldId id="265" r:id="rId16"/>
    <p:sldId id="287" r:id="rId17"/>
    <p:sldId id="266" r:id="rId18"/>
    <p:sldId id="276" r:id="rId19"/>
    <p:sldId id="268" r:id="rId20"/>
    <p:sldId id="271" r:id="rId21"/>
    <p:sldId id="281" r:id="rId22"/>
    <p:sldId id="285" r:id="rId23"/>
    <p:sldId id="289" r:id="rId24"/>
    <p:sldId id="277" r:id="rId25"/>
    <p:sldId id="284" r:id="rId26"/>
    <p:sldId id="272" r:id="rId27"/>
    <p:sldId id="273" r:id="rId28"/>
    <p:sldId id="274" r:id="rId29"/>
    <p:sldId id="275" r:id="rId30"/>
    <p:sldId id="279" r:id="rId31"/>
    <p:sldId id="280" r:id="rId32"/>
    <p:sldId id="282" r:id="rId33"/>
    <p:sldId id="283" r:id="rId34"/>
    <p:sldId id="286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707"/>
  </p:normalViewPr>
  <p:slideViewPr>
    <p:cSldViewPr snapToGrid="0" snapToObjects="1">
      <p:cViewPr varScale="1">
        <p:scale>
          <a:sx n="84" d="100"/>
          <a:sy n="84" d="100"/>
        </p:scale>
        <p:origin x="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CBF8-1F3B-9D49-96A3-E83ECAFCD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D6A3F-3DF5-CF47-8029-EFC5B4D63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E372B-1840-E745-A3F4-D7213797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18B29-360F-D147-9377-8F2AE58E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7B84A-17D3-D64F-9686-AB607F16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3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1194-B74C-C942-B1B7-47B20B54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000D6-C6BD-A144-BCB8-965A753C8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FF697-7421-9D4E-ACA7-EE4978310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D4799-5958-984C-B66F-C876B0E9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8A270-69B1-A24F-9BB0-B6E4FEF1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4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A80678-A1F4-2844-8A57-8379F0C69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D490D-FE88-024F-A803-DB63DFF3C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51E2-98CD-5144-B730-5511C2832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C713E-DF68-6740-B78E-AD56D487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D3B1F-4B88-304E-AF00-2451A09B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C854-1D7F-784B-9C6B-2CAC1CB6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44B55-D522-FF48-8F24-B198FF7EF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0F2B3-75E9-E742-A468-965DA8EEE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6455C-C1C9-B147-98DE-9C703EFA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39734-2729-EC4E-A64E-9257C51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C58B-01FA-2245-9F82-833F8AA1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6138E-E5AD-1341-A0B9-3858B259B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FA42C-EC43-0D44-BCC8-F61D1DA0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EDD7-F896-8748-9BD9-594DEFBC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2E74E-A306-7A4D-826B-2A1BCC29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94A7-634A-204A-BB97-F9E37532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F6386-2292-E648-BAC9-A73EDA3C3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BD4FE-DDB3-5A43-8EBF-301214D0D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4CCCC-CB65-BA48-A9D4-E5B09AE0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DCD36-71AA-214F-B6AE-0DF289C3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DE4AE-0641-0544-89C0-C355305C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1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1264-7960-8D4D-AC19-5B43BC2D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C097D-4CE9-9946-A19E-79AB0447C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9D004-6D1B-1A44-967D-C0AB68BB9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A4D08-A17B-0349-8F97-01AC4FFFF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21DBA-4CC8-E848-AA11-81341F20E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B464A6-0F23-054A-B184-EBDF604A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A8A34-0751-0242-89A8-DD05229D9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2E35A-5964-6845-9DF3-04EA2DB5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D5516-6CD9-C046-8AA5-1BC760DF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C3CE9-6EF7-C947-93BD-1734D98B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50F94-7332-174D-AF59-10C9B61C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2FDDB-DA3B-B546-993C-86B488AA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9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F48959-F7DD-E546-BFFF-24C0FFFB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5D185-8238-8E4D-9EE2-96E32B80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9D2B-FFFA-034A-870D-1E5EBA34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8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0F80-802F-E643-91FD-8CADC690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A41BA-3EB0-5942-91EA-BD85E883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A8D12-83EC-C84E-8973-0184330E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7D7CE-3A28-A04C-AF6F-858F021B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CDA0C-E785-5C47-903E-98F9C986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AF925-4239-4947-8456-FE766833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1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DFAF-EA27-C348-8A9E-0AB7A22F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AE993-FD16-FF4D-A6AA-E083B8A79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7D60F-0A1D-F04E-AF0E-AD6FEBC68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DED20-546A-B44D-AC8B-E9A7DB50A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D2EC6-3FA1-DF41-B8A3-030043C0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782A7-7C30-B447-A6E6-9AD34A6B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2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0EE6FA-9DD4-E94B-ADA9-0772BA25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562F4-59EB-1547-A9DD-834CF437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B0D5E-A049-4447-A09D-E9F1825A7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D0BB8-D971-6D4F-B240-60B4821909F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827F-941A-D047-800D-D7A66E56C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ACF23-4C59-0C49-AD79-BD9333212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A20E2-0207-4345-AE8F-354A7FEC6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582B9D-65C9-E145-B895-6AF44C55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Ал-</a:t>
            </a:r>
            <a:r>
              <a:rPr lang="ru-RU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Кудс</a:t>
            </a:r>
            <a:b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A large stone building&#10;&#10;Description automatically generated">
            <a:extLst>
              <a:ext uri="{FF2B5EF4-FFF2-40B4-BE49-F238E27FC236}">
                <a16:creationId xmlns:a16="http://schemas.microsoft.com/office/drawing/2014/main" id="{D5BEC9BB-1C83-D449-9BE9-BF94772AE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520" y="1394085"/>
            <a:ext cx="8468693" cy="5098790"/>
          </a:xfrm>
        </p:spPr>
      </p:pic>
    </p:spTree>
    <p:extLst>
      <p:ext uri="{BB962C8B-B14F-4D97-AF65-F5344CB8AC3E}">
        <p14:creationId xmlns:p14="http://schemas.microsoft.com/office/powerpoint/2010/main" val="1398169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white building&#10;&#10;Description automatically generated">
            <a:extLst>
              <a:ext uri="{FF2B5EF4-FFF2-40B4-BE49-F238E27FC236}">
                <a16:creationId xmlns:a16="http://schemas.microsoft.com/office/drawing/2014/main" id="{C7C796FE-3E94-5C42-AF63-9D5210134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83" b="6900"/>
          <a:stretch/>
        </p:blipFill>
        <p:spPr>
          <a:xfrm>
            <a:off x="868680" y="472440"/>
            <a:ext cx="105765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A5E0-B122-B744-9803-714EA9F3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D1B758B2-529E-E642-A733-D7C7FD594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53206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4C6D-B15E-0B4B-A5F8-FCB7A579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building, sitting&#10;&#10;Description automatically generated">
            <a:extLst>
              <a:ext uri="{FF2B5EF4-FFF2-40B4-BE49-F238E27FC236}">
                <a16:creationId xmlns:a16="http://schemas.microsoft.com/office/drawing/2014/main" id="{0E17637E-AABF-4E49-B58B-3720E6846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926750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6197-B25A-B144-B01D-0142BDD15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furniture&#10;&#10;Description automatically generated">
            <a:extLst>
              <a:ext uri="{FF2B5EF4-FFF2-40B4-BE49-F238E27FC236}">
                <a16:creationId xmlns:a16="http://schemas.microsoft.com/office/drawing/2014/main" id="{67A6BB7C-961E-9040-B2D0-7A632CF9A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401646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5055A-97CC-E345-BBE7-6FF70075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old, indoor, wall, yellow&#10;&#10;Description automatically generated">
            <a:extLst>
              <a:ext uri="{FF2B5EF4-FFF2-40B4-BE49-F238E27FC236}">
                <a16:creationId xmlns:a16="http://schemas.microsoft.com/office/drawing/2014/main" id="{FD5E7960-688F-394B-A18E-1815691EF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315361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BA80-9902-654B-9A39-4A3DD237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A2888651-3DA8-8A4A-9376-20C0EEAD2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686336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4B24-B5B1-B149-BCA0-AB2E28A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F2C49D7-AACD-6B43-9758-0E9A60EDE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23520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79942F-BE21-0945-8128-EECFB7D9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B79D8BA-2750-8A4D-9317-D6831A846B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988219"/>
            <a:ext cx="3417613" cy="460486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0A6423-DE63-314D-B059-6B629E6CE6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5966" y="1480801"/>
            <a:ext cx="5697834" cy="3619698"/>
          </a:xfrm>
        </p:spPr>
      </p:pic>
    </p:spTree>
    <p:extLst>
      <p:ext uri="{BB962C8B-B14F-4D97-AF65-F5344CB8AC3E}">
        <p14:creationId xmlns:p14="http://schemas.microsoft.com/office/powerpoint/2010/main" val="343476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B821-70C3-2341-82DF-54F73215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fabric surface&#10;&#10;Description automatically generated">
            <a:extLst>
              <a:ext uri="{FF2B5EF4-FFF2-40B4-BE49-F238E27FC236}">
                <a16:creationId xmlns:a16="http://schemas.microsoft.com/office/drawing/2014/main" id="{CBE1DCAE-39DE-424C-A0E7-FF2F6435F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3596640"/>
          </a:xfrm>
        </p:spPr>
      </p:pic>
    </p:spTree>
    <p:extLst>
      <p:ext uri="{BB962C8B-B14F-4D97-AF65-F5344CB8AC3E}">
        <p14:creationId xmlns:p14="http://schemas.microsoft.com/office/powerpoint/2010/main" val="2832468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E934C2-CD68-2240-B959-DD649901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B1EBC184-BCB5-8342-BAFB-C6CAEEBF8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95841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2EE9-B1FC-4F4A-BCDB-F3419ABD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F453C7D3-F022-F642-B4B1-7FC366F55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49753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0C52-6554-CF44-B507-E5F89AAE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hair, indoor, table&#10;&#10;Description automatically generated">
            <a:extLst>
              <a:ext uri="{FF2B5EF4-FFF2-40B4-BE49-F238E27FC236}">
                <a16:creationId xmlns:a16="http://schemas.microsoft.com/office/drawing/2014/main" id="{5A180F22-2296-1B42-A9EA-9DC4820D8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988468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0867-2A7B-1647-A77A-A28F88E0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building&#10;&#10;Description automatically generated">
            <a:extLst>
              <a:ext uri="{FF2B5EF4-FFF2-40B4-BE49-F238E27FC236}">
                <a16:creationId xmlns:a16="http://schemas.microsoft.com/office/drawing/2014/main" id="{44FC2803-2A8B-1647-A57F-7ED97B90C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4202739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15E31-E06E-364D-AB11-E3FC5C07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C29CDDF-0D65-0943-903E-19468BDBF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2350380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DE1F-D480-ED4C-A9F0-84F65618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object&#10;&#10;Description automatically generated">
            <a:extLst>
              <a:ext uri="{FF2B5EF4-FFF2-40B4-BE49-F238E27FC236}">
                <a16:creationId xmlns:a16="http://schemas.microsoft.com/office/drawing/2014/main" id="{7BA55C81-04BD-DC49-BC17-DB915278B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623399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70C2-6A4C-F341-BAD4-AE1CF2C7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61ABC5A9-F1CB-5749-BB66-B6910221B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90803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87D77-CD89-EF43-8A32-A0516674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A9B76883-A6E4-5748-8A17-6C9023F96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554279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67E7948-7D49-1F4E-93A0-06F3133F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6993EA2-98BD-48F9-924D-9769843ED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15" name="Content Placeholder 4" descr="A pile of rocks&#10;&#10;Description automatically generated">
            <a:extLst>
              <a:ext uri="{FF2B5EF4-FFF2-40B4-BE49-F238E27FC236}">
                <a16:creationId xmlns:a16="http://schemas.microsoft.com/office/drawing/2014/main" id="{E23DE247-C756-1547-8E93-B41865347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0" r="-2" b="15919"/>
          <a:stretch/>
        </p:blipFill>
        <p:spPr>
          <a:xfrm>
            <a:off x="2319528" y="198120"/>
            <a:ext cx="7552944" cy="64617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0520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person&#10;&#10;Description automatically generated">
            <a:extLst>
              <a:ext uri="{FF2B5EF4-FFF2-40B4-BE49-F238E27FC236}">
                <a16:creationId xmlns:a16="http://schemas.microsoft.com/office/drawing/2014/main" id="{F2CD8958-5214-9F4C-B938-73F9D634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8440" y="826346"/>
            <a:ext cx="64465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4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7974-6A62-334E-AE23-D9A4C1FF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arge&#10;&#10;Description automatically generated">
            <a:extLst>
              <a:ext uri="{FF2B5EF4-FFF2-40B4-BE49-F238E27FC236}">
                <a16:creationId xmlns:a16="http://schemas.microsoft.com/office/drawing/2014/main" id="{5557A5DF-49E1-714A-924F-CC4DF006B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829527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1C17-BD19-D94B-BB44-C9D1F141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ld stone building&#10;&#10;Description automatically generated">
            <a:extLst>
              <a:ext uri="{FF2B5EF4-FFF2-40B4-BE49-F238E27FC236}">
                <a16:creationId xmlns:a16="http://schemas.microsoft.com/office/drawing/2014/main" id="{BA310EB6-115E-864F-9595-0B78B1E1E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39226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D1EC-20F1-ED48-AB48-0721735A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5C87010C-4E5D-FA4F-A608-B05786644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962579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7209-2F9B-C041-BF3B-851EF9FD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5DBEF6E0-8C4D-4A48-B2BC-D97ED939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900" y="365125"/>
            <a:ext cx="6172200" cy="6127750"/>
          </a:xfrm>
        </p:spPr>
      </p:pic>
    </p:spTree>
    <p:extLst>
      <p:ext uri="{BB962C8B-B14F-4D97-AF65-F5344CB8AC3E}">
        <p14:creationId xmlns:p14="http://schemas.microsoft.com/office/powerpoint/2010/main" val="3441615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FEB10-23A1-9F45-AAA5-F157F952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yellow building&#10;&#10;Description automatically generated">
            <a:extLst>
              <a:ext uri="{FF2B5EF4-FFF2-40B4-BE49-F238E27FC236}">
                <a16:creationId xmlns:a16="http://schemas.microsoft.com/office/drawing/2014/main" id="{8488D866-0DE1-B046-B1DC-280112919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8440" y="978694"/>
            <a:ext cx="6477000" cy="5239226"/>
          </a:xfrm>
        </p:spPr>
      </p:pic>
    </p:spTree>
    <p:extLst>
      <p:ext uri="{BB962C8B-B14F-4D97-AF65-F5344CB8AC3E}">
        <p14:creationId xmlns:p14="http://schemas.microsoft.com/office/powerpoint/2010/main" val="3342447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6589A4-B0BE-9046-8DB3-84B24BCA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building, outdoor, large&#10;&#10;Description automatically generated">
            <a:extLst>
              <a:ext uri="{FF2B5EF4-FFF2-40B4-BE49-F238E27FC236}">
                <a16:creationId xmlns:a16="http://schemas.microsoft.com/office/drawing/2014/main" id="{99B4876D-B222-8747-BDBA-1D5B032167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1280160"/>
            <a:ext cx="5181600" cy="4160520"/>
          </a:xfrm>
        </p:spPr>
      </p:pic>
      <p:pic>
        <p:nvPicPr>
          <p:cNvPr id="9" name="Content Placeholder 8" descr="A close up of a church&#10;&#10;Description automatically generated">
            <a:extLst>
              <a:ext uri="{FF2B5EF4-FFF2-40B4-BE49-F238E27FC236}">
                <a16:creationId xmlns:a16="http://schemas.microsoft.com/office/drawing/2014/main" id="{FF83BB1A-F5F8-1B46-9050-AEE90B1C82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3160" y="1415405"/>
            <a:ext cx="5181600" cy="3652688"/>
          </a:xfrm>
        </p:spPr>
      </p:pic>
    </p:spTree>
    <p:extLst>
      <p:ext uri="{BB962C8B-B14F-4D97-AF65-F5344CB8AC3E}">
        <p14:creationId xmlns:p14="http://schemas.microsoft.com/office/powerpoint/2010/main" val="711290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492FD5-1D8C-8C4E-8305-57FB12F0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ainting on the wall&#10;&#10;Description automatically generated">
            <a:extLst>
              <a:ext uri="{FF2B5EF4-FFF2-40B4-BE49-F238E27FC236}">
                <a16:creationId xmlns:a16="http://schemas.microsoft.com/office/drawing/2014/main" id="{CF62E92F-CEC4-F345-A0B8-A56AAA625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880" y="365124"/>
            <a:ext cx="8778239" cy="6005195"/>
          </a:xfrm>
        </p:spPr>
      </p:pic>
    </p:spTree>
    <p:extLst>
      <p:ext uri="{BB962C8B-B14F-4D97-AF65-F5344CB8AC3E}">
        <p14:creationId xmlns:p14="http://schemas.microsoft.com/office/powerpoint/2010/main" val="1845447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FCAD6-7669-CE47-B465-7F7B71FC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DA8401C9-61EE-C04E-842E-969837618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64189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D97BF-11C7-DE4B-A41C-F41CCFFE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tone building&#10;&#10;Description automatically generated">
            <a:extLst>
              <a:ext uri="{FF2B5EF4-FFF2-40B4-BE49-F238E27FC236}">
                <a16:creationId xmlns:a16="http://schemas.microsoft.com/office/drawing/2014/main" id="{90F4063A-D7C0-E147-8D30-B9E8488207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9"/>
            <a:ext cx="4754880" cy="3908826"/>
          </a:xfrm>
        </p:spPr>
      </p:pic>
      <p:pic>
        <p:nvPicPr>
          <p:cNvPr id="10" name="Content Placeholder 9" descr="A stone building&#10;&#10;Description automatically generated">
            <a:extLst>
              <a:ext uri="{FF2B5EF4-FFF2-40B4-BE49-F238E27FC236}">
                <a16:creationId xmlns:a16="http://schemas.microsoft.com/office/drawing/2014/main" id="{4AABC40D-89BE-5B47-9518-8932A966C5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5080" y="1690689"/>
            <a:ext cx="4998720" cy="3908826"/>
          </a:xfrm>
        </p:spPr>
      </p:pic>
    </p:spTree>
    <p:extLst>
      <p:ext uri="{BB962C8B-B14F-4D97-AF65-F5344CB8AC3E}">
        <p14:creationId xmlns:p14="http://schemas.microsoft.com/office/powerpoint/2010/main" val="197087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EEC5A-7285-0741-B878-9729AF882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outdoor, ground&#10;&#10;Description automatically generated">
            <a:extLst>
              <a:ext uri="{FF2B5EF4-FFF2-40B4-BE49-F238E27FC236}">
                <a16:creationId xmlns:a16="http://schemas.microsoft.com/office/drawing/2014/main" id="{69CCADC1-2E60-C440-8573-6312D30F5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23791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DD4C-C719-854A-8C16-A3C2F0BC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F5102B14-14AE-1C40-BAA3-F12B1EADC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44235"/>
          </a:xfrm>
        </p:spPr>
      </p:pic>
    </p:spTree>
    <p:extLst>
      <p:ext uri="{BB962C8B-B14F-4D97-AF65-F5344CB8AC3E}">
        <p14:creationId xmlns:p14="http://schemas.microsoft.com/office/powerpoint/2010/main" val="34619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83CED-0344-E847-9422-F4749AEF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large stone building&#10;&#10;Description automatically generated">
            <a:extLst>
              <a:ext uri="{FF2B5EF4-FFF2-40B4-BE49-F238E27FC236}">
                <a16:creationId xmlns:a16="http://schemas.microsoft.com/office/drawing/2014/main" id="{1A160481-EBF6-E148-988D-85C34BABB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2920"/>
            <a:ext cx="10515600" cy="5989955"/>
          </a:xfrm>
        </p:spPr>
      </p:pic>
    </p:spTree>
    <p:extLst>
      <p:ext uri="{BB962C8B-B14F-4D97-AF65-F5344CB8AC3E}">
        <p14:creationId xmlns:p14="http://schemas.microsoft.com/office/powerpoint/2010/main" val="203711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DB017-2281-424B-B234-7CF65C82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crowd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5B0B1EE-4D74-9342-ACF2-B185F16D7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39702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5CC5-4FA0-E145-9762-4C2D2910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white building&#10;&#10;Description automatically generated">
            <a:extLst>
              <a:ext uri="{FF2B5EF4-FFF2-40B4-BE49-F238E27FC236}">
                <a16:creationId xmlns:a16="http://schemas.microsoft.com/office/drawing/2014/main" id="{12471D04-364E-2D4B-A0E7-FD5117B67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855571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0378-68DC-9449-A820-199C3C6C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building&#10;&#10;Description automatically generated">
            <a:extLst>
              <a:ext uri="{FF2B5EF4-FFF2-40B4-BE49-F238E27FC236}">
                <a16:creationId xmlns:a16="http://schemas.microsoft.com/office/drawing/2014/main" id="{E84CC5B1-99E4-2341-94B4-6F014DE70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097504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</Words>
  <Application>Microsoft Macintosh PowerPoint</Application>
  <PresentationFormat>Widescreen</PresentationFormat>
  <Paragraphs>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Ал-Кудс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Ал-Кудс </dc:title>
  <dc:creator>Victoria Berliant</dc:creator>
  <cp:lastModifiedBy>Victoria Berliant</cp:lastModifiedBy>
  <cp:revision>17</cp:revision>
  <dcterms:created xsi:type="dcterms:W3CDTF">2019-05-17T19:13:50Z</dcterms:created>
  <dcterms:modified xsi:type="dcterms:W3CDTF">2019-05-17T19:34:35Z</dcterms:modified>
</cp:coreProperties>
</file>